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3C38-3760-4949-810E-19488C3E54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/>
              <a:t>Summary</a:t>
            </a:r>
            <a:r>
              <a:rPr lang="es-ES_tradnl" dirty="0"/>
              <a:t> of </a:t>
            </a:r>
            <a:r>
              <a:rPr lang="es-ES_tradnl" dirty="0" err="1"/>
              <a:t>Indicative</a:t>
            </a:r>
            <a:r>
              <a:rPr lang="es-ES_tradnl" dirty="0"/>
              <a:t>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22293-51C5-254D-83C4-26B42D372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705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5CE0-E919-1147-90AC-0C1481F9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Conditinal</a:t>
            </a:r>
            <a:r>
              <a:rPr lang="es-ES_tradnl" dirty="0"/>
              <a:t> </a:t>
            </a:r>
            <a:r>
              <a:rPr lang="es-ES_tradnl" dirty="0" err="1"/>
              <a:t>Perfect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8E457-8428-E147-B850-1F565C21E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habría</a:t>
            </a:r>
          </a:p>
          <a:p>
            <a:pPr marL="0" indent="0">
              <a:buNone/>
            </a:pPr>
            <a:r>
              <a:rPr lang="es-ES_tradnl" dirty="0"/>
              <a:t>habrías</a:t>
            </a:r>
          </a:p>
          <a:p>
            <a:pPr marL="0" indent="0">
              <a:buNone/>
            </a:pPr>
            <a:r>
              <a:rPr lang="es-ES_tradnl" dirty="0"/>
              <a:t>habría</a:t>
            </a:r>
          </a:p>
          <a:p>
            <a:pPr marL="0" indent="0">
              <a:buNone/>
            </a:pPr>
            <a:r>
              <a:rPr lang="es-ES_tradnl" dirty="0"/>
              <a:t>habríamos 	+	hablado</a:t>
            </a:r>
          </a:p>
          <a:p>
            <a:pPr marL="0" indent="0">
              <a:buNone/>
            </a:pPr>
            <a:r>
              <a:rPr lang="es-ES_tradnl" dirty="0"/>
              <a:t>habríais			comido</a:t>
            </a:r>
          </a:p>
          <a:p>
            <a:pPr marL="0" indent="0">
              <a:buNone/>
            </a:pPr>
            <a:r>
              <a:rPr lang="es-ES_tradnl" dirty="0"/>
              <a:t>habrían		</a:t>
            </a:r>
            <a:r>
              <a:rPr lang="es-ES_tradnl"/>
              <a:t>	vivido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2925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40FF-DC94-A14B-BD7E-B0FE27A1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Present</a:t>
            </a:r>
            <a:r>
              <a:rPr lang="es-ES_tradnl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C70AE-B69B-DF47-AEED-6FEABB4FD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AR					ER					Ir</a:t>
            </a:r>
          </a:p>
          <a:p>
            <a:r>
              <a:rPr lang="es-ES_tradnl" dirty="0"/>
              <a:t>Hablo				Como				Vivo				</a:t>
            </a:r>
          </a:p>
          <a:p>
            <a:r>
              <a:rPr lang="es-ES_tradnl" dirty="0"/>
              <a:t>Hablas				Comes				Vives</a:t>
            </a:r>
          </a:p>
          <a:p>
            <a:r>
              <a:rPr lang="es-ES_tradnl" dirty="0"/>
              <a:t>Habla				Come				Vive</a:t>
            </a:r>
          </a:p>
          <a:p>
            <a:r>
              <a:rPr lang="es-ES_tradnl" dirty="0"/>
              <a:t>Hablamos			Comemos			Vivimos</a:t>
            </a:r>
          </a:p>
          <a:p>
            <a:r>
              <a:rPr lang="es-ES_tradnl" dirty="0"/>
              <a:t>Habláis				Coméis				Vivís</a:t>
            </a:r>
          </a:p>
          <a:p>
            <a:r>
              <a:rPr lang="es-ES_tradnl" dirty="0"/>
              <a:t>Hablan				Comen				Viven</a:t>
            </a:r>
          </a:p>
        </p:txBody>
      </p:sp>
    </p:spTree>
    <p:extLst>
      <p:ext uri="{BB962C8B-B14F-4D97-AF65-F5344CB8AC3E}">
        <p14:creationId xmlns:p14="http://schemas.microsoft.com/office/powerpoint/2010/main" val="292271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63C88-4423-EC41-A4A2-30AD2854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Preterite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0BBE-63B0-964C-A9C6-1FDB4944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AR					ER					IR</a:t>
            </a:r>
          </a:p>
          <a:p>
            <a:r>
              <a:rPr lang="es-ES_tradnl" dirty="0"/>
              <a:t>hablé				comí				viví</a:t>
            </a:r>
          </a:p>
          <a:p>
            <a:r>
              <a:rPr lang="es-ES_tradnl" dirty="0"/>
              <a:t>hablaste				comiste				viviste</a:t>
            </a:r>
          </a:p>
          <a:p>
            <a:r>
              <a:rPr lang="es-ES_tradnl" dirty="0"/>
              <a:t>habló				comió				vivió</a:t>
            </a:r>
          </a:p>
          <a:p>
            <a:r>
              <a:rPr lang="es-ES_tradnl" dirty="0"/>
              <a:t>hablamos			comimos			vivimos</a:t>
            </a:r>
          </a:p>
          <a:p>
            <a:r>
              <a:rPr lang="es-ES_tradnl" dirty="0"/>
              <a:t>hablasteis			comisteis			vivisteis</a:t>
            </a:r>
          </a:p>
          <a:p>
            <a:r>
              <a:rPr lang="es-ES_tradnl" dirty="0"/>
              <a:t>hablaron				comieron			vivieron</a:t>
            </a:r>
          </a:p>
        </p:txBody>
      </p:sp>
    </p:spTree>
    <p:extLst>
      <p:ext uri="{BB962C8B-B14F-4D97-AF65-F5344CB8AC3E}">
        <p14:creationId xmlns:p14="http://schemas.microsoft.com/office/powerpoint/2010/main" val="247346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B858-286E-A44A-8CD7-A7B2B996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Imperfect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0279-2607-6E40-B423-7CF9DF05F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AR					ER					IR</a:t>
            </a:r>
          </a:p>
          <a:p>
            <a:r>
              <a:rPr lang="es-ES_tradnl" dirty="0"/>
              <a:t>hablaba				comía				vivía</a:t>
            </a:r>
          </a:p>
          <a:p>
            <a:r>
              <a:rPr lang="es-ES_tradnl" dirty="0"/>
              <a:t>hablabas			comías				vivías</a:t>
            </a:r>
          </a:p>
          <a:p>
            <a:r>
              <a:rPr lang="es-ES_tradnl" dirty="0"/>
              <a:t>hablaba				comía				vivía</a:t>
            </a:r>
          </a:p>
          <a:p>
            <a:r>
              <a:rPr lang="es-ES_tradnl" dirty="0"/>
              <a:t>hablábamos			comíamos			vivíamos</a:t>
            </a:r>
          </a:p>
          <a:p>
            <a:r>
              <a:rPr lang="es-ES_tradnl" dirty="0"/>
              <a:t>hablabais			comíais				vivíais</a:t>
            </a:r>
          </a:p>
          <a:p>
            <a:r>
              <a:rPr lang="es-ES_tradnl" dirty="0"/>
              <a:t>hablaban			comían				vivían</a:t>
            </a:r>
          </a:p>
        </p:txBody>
      </p:sp>
    </p:spTree>
    <p:extLst>
      <p:ext uri="{BB962C8B-B14F-4D97-AF65-F5344CB8AC3E}">
        <p14:creationId xmlns:p14="http://schemas.microsoft.com/office/powerpoint/2010/main" val="295115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6F5F-FFD8-1A4D-B918-7918FE87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Future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6C486-47A5-4848-8F8B-04F0238AF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AR</a:t>
            </a:r>
          </a:p>
          <a:p>
            <a:pPr marL="0" indent="0">
              <a:buNone/>
            </a:pPr>
            <a:r>
              <a:rPr lang="es-ES_tradnl" dirty="0"/>
              <a:t>hablaré</a:t>
            </a:r>
          </a:p>
          <a:p>
            <a:pPr marL="0" indent="0">
              <a:buNone/>
            </a:pPr>
            <a:r>
              <a:rPr lang="es-ES_tradnl" dirty="0"/>
              <a:t>hablarás</a:t>
            </a:r>
          </a:p>
          <a:p>
            <a:pPr marL="0" indent="0">
              <a:buNone/>
            </a:pPr>
            <a:r>
              <a:rPr lang="es-ES_tradnl" dirty="0"/>
              <a:t>hablará</a:t>
            </a:r>
          </a:p>
          <a:p>
            <a:pPr marL="0" indent="0">
              <a:buNone/>
            </a:pPr>
            <a:r>
              <a:rPr lang="es-ES_tradnl" dirty="0"/>
              <a:t>hablaremos</a:t>
            </a:r>
          </a:p>
          <a:p>
            <a:pPr marL="0" indent="0">
              <a:buNone/>
            </a:pPr>
            <a:r>
              <a:rPr lang="es-ES_tradnl" dirty="0"/>
              <a:t>hablaréis</a:t>
            </a:r>
          </a:p>
          <a:p>
            <a:pPr marL="0" indent="0">
              <a:buNone/>
            </a:pPr>
            <a:r>
              <a:rPr lang="es-ES_tradnl" dirty="0"/>
              <a:t>hablarán</a:t>
            </a:r>
          </a:p>
        </p:txBody>
      </p:sp>
    </p:spTree>
    <p:extLst>
      <p:ext uri="{BB962C8B-B14F-4D97-AF65-F5344CB8AC3E}">
        <p14:creationId xmlns:p14="http://schemas.microsoft.com/office/powerpoint/2010/main" val="187436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B5ED-0320-8147-8B41-AC23A029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Conditional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AED84-F7E3-B543-B7B8-4E84988BE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AR</a:t>
            </a:r>
          </a:p>
          <a:p>
            <a:pPr marL="0" indent="0">
              <a:buNone/>
            </a:pPr>
            <a:r>
              <a:rPr lang="es-ES_tradnl" dirty="0"/>
              <a:t>hablaría</a:t>
            </a:r>
          </a:p>
          <a:p>
            <a:pPr marL="0" indent="0">
              <a:buNone/>
            </a:pPr>
            <a:r>
              <a:rPr lang="es-ES_tradnl" dirty="0"/>
              <a:t>hablarías</a:t>
            </a:r>
          </a:p>
          <a:p>
            <a:pPr marL="0" indent="0">
              <a:buNone/>
            </a:pPr>
            <a:r>
              <a:rPr lang="es-ES_tradnl" dirty="0"/>
              <a:t>hablaría</a:t>
            </a:r>
          </a:p>
          <a:p>
            <a:pPr marL="0" indent="0">
              <a:buNone/>
            </a:pPr>
            <a:r>
              <a:rPr lang="es-ES_tradnl" dirty="0"/>
              <a:t>hablaríamos</a:t>
            </a:r>
          </a:p>
          <a:p>
            <a:pPr marL="0" indent="0">
              <a:buNone/>
            </a:pPr>
            <a:r>
              <a:rPr lang="es-ES_tradnl" dirty="0"/>
              <a:t>hablaríais</a:t>
            </a:r>
          </a:p>
          <a:p>
            <a:pPr marL="0" indent="0">
              <a:buNone/>
            </a:pPr>
            <a:r>
              <a:rPr lang="es-ES_tradnl" dirty="0"/>
              <a:t>hablarían</a:t>
            </a:r>
          </a:p>
        </p:txBody>
      </p:sp>
    </p:spTree>
    <p:extLst>
      <p:ext uri="{BB962C8B-B14F-4D97-AF65-F5344CB8AC3E}">
        <p14:creationId xmlns:p14="http://schemas.microsoft.com/office/powerpoint/2010/main" val="280298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80C2A-413B-F742-A677-E966C958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Present</a:t>
            </a:r>
            <a:r>
              <a:rPr lang="es-ES_tradnl" dirty="0"/>
              <a:t> </a:t>
            </a:r>
            <a:r>
              <a:rPr lang="es-ES_tradnl" dirty="0" err="1"/>
              <a:t>Perfect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EF117-15E9-5A48-BD57-D2D226BCC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he</a:t>
            </a:r>
          </a:p>
          <a:p>
            <a:pPr marL="0" indent="0">
              <a:buNone/>
            </a:pPr>
            <a:r>
              <a:rPr lang="es-ES_tradnl" dirty="0"/>
              <a:t>has</a:t>
            </a:r>
          </a:p>
          <a:p>
            <a:pPr marL="0" indent="0">
              <a:buNone/>
            </a:pPr>
            <a:r>
              <a:rPr lang="es-ES_tradnl" dirty="0"/>
              <a:t>ha		+ 	hablado</a:t>
            </a:r>
          </a:p>
          <a:p>
            <a:pPr marL="0" indent="0">
              <a:buNone/>
            </a:pPr>
            <a:r>
              <a:rPr lang="es-ES_tradnl" dirty="0"/>
              <a:t>hemos		comido</a:t>
            </a:r>
          </a:p>
          <a:p>
            <a:pPr marL="0" indent="0">
              <a:buNone/>
            </a:pPr>
            <a:r>
              <a:rPr lang="es-ES_tradnl" dirty="0"/>
              <a:t>habéis		vivido</a:t>
            </a:r>
          </a:p>
          <a:p>
            <a:pPr marL="0" indent="0">
              <a:buNone/>
            </a:pPr>
            <a:r>
              <a:rPr lang="es-ES_tradnl" dirty="0"/>
              <a:t>han</a:t>
            </a:r>
          </a:p>
        </p:txBody>
      </p:sp>
    </p:spTree>
    <p:extLst>
      <p:ext uri="{BB962C8B-B14F-4D97-AF65-F5344CB8AC3E}">
        <p14:creationId xmlns:p14="http://schemas.microsoft.com/office/powerpoint/2010/main" val="258758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1469-381A-A34B-A710-AEFC9296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Past</a:t>
            </a:r>
            <a:r>
              <a:rPr lang="es-ES_tradnl" dirty="0"/>
              <a:t> </a:t>
            </a:r>
            <a:r>
              <a:rPr lang="es-ES_tradnl" dirty="0" err="1"/>
              <a:t>Perfect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97AAD-AF3C-6C48-A90D-AB961FBAE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había</a:t>
            </a:r>
          </a:p>
          <a:p>
            <a:pPr marL="0" indent="0">
              <a:buNone/>
            </a:pPr>
            <a:r>
              <a:rPr lang="es-ES_tradnl" dirty="0"/>
              <a:t>habías</a:t>
            </a:r>
          </a:p>
          <a:p>
            <a:pPr marL="0" indent="0">
              <a:buNone/>
            </a:pPr>
            <a:r>
              <a:rPr lang="es-ES_tradnl" dirty="0"/>
              <a:t>había</a:t>
            </a:r>
          </a:p>
          <a:p>
            <a:pPr marL="0" indent="0">
              <a:buNone/>
            </a:pPr>
            <a:r>
              <a:rPr lang="es-ES_tradnl" dirty="0"/>
              <a:t>habíamos	+	hablado</a:t>
            </a:r>
          </a:p>
          <a:p>
            <a:pPr marL="0" indent="0">
              <a:buNone/>
            </a:pPr>
            <a:r>
              <a:rPr lang="es-ES_tradnl" dirty="0"/>
              <a:t>habíais			comido</a:t>
            </a:r>
          </a:p>
          <a:p>
            <a:pPr marL="0" indent="0">
              <a:buNone/>
            </a:pPr>
            <a:r>
              <a:rPr lang="es-ES_tradnl" dirty="0"/>
              <a:t>habían			vivido</a:t>
            </a:r>
          </a:p>
        </p:txBody>
      </p:sp>
    </p:spTree>
    <p:extLst>
      <p:ext uri="{BB962C8B-B14F-4D97-AF65-F5344CB8AC3E}">
        <p14:creationId xmlns:p14="http://schemas.microsoft.com/office/powerpoint/2010/main" val="257217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F6EBB-FD78-754F-AEB6-0CD3CF97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Future</a:t>
            </a:r>
            <a:r>
              <a:rPr lang="es-ES_tradnl" dirty="0"/>
              <a:t> </a:t>
            </a:r>
            <a:r>
              <a:rPr lang="es-ES_tradnl" dirty="0" err="1"/>
              <a:t>Perfect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C0B7-3731-BC43-95E6-3CF9D7763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habré</a:t>
            </a:r>
          </a:p>
          <a:p>
            <a:pPr marL="0" indent="0">
              <a:buNone/>
            </a:pPr>
            <a:r>
              <a:rPr lang="es-ES_tradnl" dirty="0"/>
              <a:t>habrás</a:t>
            </a:r>
          </a:p>
          <a:p>
            <a:pPr marL="0" indent="0">
              <a:buNone/>
            </a:pPr>
            <a:r>
              <a:rPr lang="es-ES_tradnl" dirty="0"/>
              <a:t>habrá</a:t>
            </a:r>
          </a:p>
          <a:p>
            <a:pPr marL="0" indent="0">
              <a:buNone/>
            </a:pPr>
            <a:r>
              <a:rPr lang="es-ES_tradnl" dirty="0"/>
              <a:t>habremos	+	hablado</a:t>
            </a:r>
          </a:p>
          <a:p>
            <a:pPr marL="0" indent="0">
              <a:buNone/>
            </a:pPr>
            <a:r>
              <a:rPr lang="es-ES_tradnl" dirty="0"/>
              <a:t>habréis			comido</a:t>
            </a:r>
          </a:p>
          <a:p>
            <a:pPr marL="0" indent="0">
              <a:buNone/>
            </a:pPr>
            <a:r>
              <a:rPr lang="es-ES_tradnl" dirty="0"/>
              <a:t>habrán			vivido</a:t>
            </a:r>
          </a:p>
        </p:txBody>
      </p:sp>
    </p:spTree>
    <p:extLst>
      <p:ext uri="{BB962C8B-B14F-4D97-AF65-F5344CB8AC3E}">
        <p14:creationId xmlns:p14="http://schemas.microsoft.com/office/powerpoint/2010/main" val="2844119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339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Summary of Indicative…</vt:lpstr>
      <vt:lpstr>Present:</vt:lpstr>
      <vt:lpstr>Preterite…</vt:lpstr>
      <vt:lpstr>Imperfect…</vt:lpstr>
      <vt:lpstr>Future…</vt:lpstr>
      <vt:lpstr>Conditional</vt:lpstr>
      <vt:lpstr>Present Perfect…</vt:lpstr>
      <vt:lpstr>Past Perfect…</vt:lpstr>
      <vt:lpstr>Future Perfect…</vt:lpstr>
      <vt:lpstr>Conditinal Perfect…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Indicative…</dc:title>
  <dc:creator>Kathryn Garcia</dc:creator>
  <cp:lastModifiedBy>Kathryn Garcia</cp:lastModifiedBy>
  <cp:revision>2</cp:revision>
  <dcterms:created xsi:type="dcterms:W3CDTF">2021-04-10T02:01:01Z</dcterms:created>
  <dcterms:modified xsi:type="dcterms:W3CDTF">2021-04-10T02:15:51Z</dcterms:modified>
</cp:coreProperties>
</file>