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4D40B-C06B-7F4C-947D-AB4C41059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Past Perfect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BC5C0-462C-F94B-95A6-E40DF2023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El </a:t>
            </a:r>
            <a:r>
              <a:rPr lang="en-US" sz="2600" dirty="0" err="1"/>
              <a:t>Pluscuamperfecto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3222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E880-4DFF-5248-A94D-974D0C93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Conjugation: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F8BF6-4E76-FE49-9C18-AF3CC29CF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visitado</a:t>
            </a:r>
            <a:r>
              <a:rPr lang="en-US" dirty="0"/>
              <a:t>		</a:t>
            </a:r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comido</a:t>
            </a:r>
            <a:r>
              <a:rPr lang="en-US" dirty="0"/>
              <a:t>		</a:t>
            </a:r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escrito</a:t>
            </a:r>
            <a:endParaRPr lang="en-US" dirty="0"/>
          </a:p>
          <a:p>
            <a:r>
              <a:rPr lang="en-US" dirty="0" err="1"/>
              <a:t>Habías</a:t>
            </a:r>
            <a:r>
              <a:rPr lang="en-US" dirty="0"/>
              <a:t> </a:t>
            </a:r>
            <a:r>
              <a:rPr lang="en-US" dirty="0" err="1"/>
              <a:t>visitado</a:t>
            </a:r>
            <a:r>
              <a:rPr lang="en-US" dirty="0"/>
              <a:t>		</a:t>
            </a:r>
            <a:r>
              <a:rPr lang="en-US" dirty="0" err="1"/>
              <a:t>Habías</a:t>
            </a:r>
            <a:r>
              <a:rPr lang="en-US" dirty="0"/>
              <a:t> </a:t>
            </a:r>
            <a:r>
              <a:rPr lang="en-US" dirty="0" err="1"/>
              <a:t>comido</a:t>
            </a:r>
            <a:r>
              <a:rPr lang="en-US" dirty="0"/>
              <a:t>		</a:t>
            </a:r>
            <a:r>
              <a:rPr lang="en-US" dirty="0" err="1"/>
              <a:t>Habías</a:t>
            </a:r>
            <a:r>
              <a:rPr lang="en-US" dirty="0"/>
              <a:t> </a:t>
            </a:r>
            <a:r>
              <a:rPr lang="en-US" dirty="0" err="1"/>
              <a:t>escrito</a:t>
            </a:r>
            <a:endParaRPr lang="en-US" dirty="0"/>
          </a:p>
          <a:p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visitado</a:t>
            </a:r>
            <a:r>
              <a:rPr lang="en-US" dirty="0"/>
              <a:t>		</a:t>
            </a:r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comido</a:t>
            </a:r>
            <a:r>
              <a:rPr lang="en-US" dirty="0"/>
              <a:t>		</a:t>
            </a:r>
            <a:r>
              <a:rPr lang="en-US" dirty="0" err="1"/>
              <a:t>Había</a:t>
            </a:r>
            <a:r>
              <a:rPr lang="en-US" dirty="0"/>
              <a:t> </a:t>
            </a:r>
            <a:r>
              <a:rPr lang="en-US" dirty="0" err="1"/>
              <a:t>escrito</a:t>
            </a:r>
            <a:endParaRPr lang="en-US" dirty="0"/>
          </a:p>
          <a:p>
            <a:r>
              <a:rPr lang="en-US" dirty="0" err="1"/>
              <a:t>Habíamos</a:t>
            </a:r>
            <a:r>
              <a:rPr lang="en-US" dirty="0"/>
              <a:t> </a:t>
            </a:r>
            <a:r>
              <a:rPr lang="en-US" dirty="0" err="1"/>
              <a:t>visitado</a:t>
            </a:r>
            <a:r>
              <a:rPr lang="en-US" dirty="0"/>
              <a:t>	</a:t>
            </a:r>
            <a:r>
              <a:rPr lang="en-US" dirty="0" err="1"/>
              <a:t>Habíamos</a:t>
            </a:r>
            <a:r>
              <a:rPr lang="en-US" dirty="0"/>
              <a:t> </a:t>
            </a:r>
            <a:r>
              <a:rPr lang="en-US" dirty="0" err="1"/>
              <a:t>comido</a:t>
            </a:r>
            <a:r>
              <a:rPr lang="en-US" dirty="0"/>
              <a:t>	</a:t>
            </a:r>
            <a:r>
              <a:rPr lang="en-US" dirty="0" err="1"/>
              <a:t>Habíamos</a:t>
            </a:r>
            <a:r>
              <a:rPr lang="en-US" dirty="0"/>
              <a:t> </a:t>
            </a:r>
            <a:r>
              <a:rPr lang="en-US" dirty="0" err="1"/>
              <a:t>escrito</a:t>
            </a:r>
            <a:endParaRPr lang="en-US" dirty="0"/>
          </a:p>
          <a:p>
            <a:r>
              <a:rPr lang="en-US" dirty="0" err="1"/>
              <a:t>Habíais</a:t>
            </a:r>
            <a:r>
              <a:rPr lang="en-US" dirty="0"/>
              <a:t> </a:t>
            </a:r>
            <a:r>
              <a:rPr lang="en-US" dirty="0" err="1"/>
              <a:t>visitado</a:t>
            </a:r>
            <a:r>
              <a:rPr lang="en-US" dirty="0"/>
              <a:t>		</a:t>
            </a:r>
            <a:r>
              <a:rPr lang="en-US" dirty="0" err="1"/>
              <a:t>Habíais</a:t>
            </a:r>
            <a:r>
              <a:rPr lang="en-US" dirty="0"/>
              <a:t> </a:t>
            </a:r>
            <a:r>
              <a:rPr lang="en-US" dirty="0" err="1"/>
              <a:t>comido</a:t>
            </a:r>
            <a:r>
              <a:rPr lang="en-US" dirty="0"/>
              <a:t>		</a:t>
            </a:r>
            <a:r>
              <a:rPr lang="en-US" dirty="0" err="1"/>
              <a:t>Habíais</a:t>
            </a:r>
            <a:r>
              <a:rPr lang="en-US" dirty="0"/>
              <a:t> </a:t>
            </a:r>
            <a:r>
              <a:rPr lang="en-US" dirty="0" err="1"/>
              <a:t>escrito</a:t>
            </a:r>
            <a:endParaRPr lang="en-US" dirty="0"/>
          </a:p>
          <a:p>
            <a:r>
              <a:rPr lang="en-US" dirty="0" err="1"/>
              <a:t>Habían</a:t>
            </a:r>
            <a:r>
              <a:rPr lang="en-US" dirty="0"/>
              <a:t> </a:t>
            </a:r>
            <a:r>
              <a:rPr lang="en-US" dirty="0" err="1"/>
              <a:t>visitado</a:t>
            </a:r>
            <a:r>
              <a:rPr lang="en-US" dirty="0"/>
              <a:t>		</a:t>
            </a:r>
            <a:r>
              <a:rPr lang="en-US" dirty="0" err="1"/>
              <a:t>Habían</a:t>
            </a:r>
            <a:r>
              <a:rPr lang="en-US" dirty="0"/>
              <a:t> </a:t>
            </a:r>
            <a:r>
              <a:rPr lang="en-US" dirty="0" err="1"/>
              <a:t>comido</a:t>
            </a:r>
            <a:r>
              <a:rPr lang="en-US" dirty="0"/>
              <a:t>		</a:t>
            </a:r>
            <a:r>
              <a:rPr lang="en-US" dirty="0" err="1"/>
              <a:t>Habían</a:t>
            </a:r>
            <a:r>
              <a:rPr lang="en-US" dirty="0"/>
              <a:t> </a:t>
            </a:r>
            <a:r>
              <a:rPr lang="en-US" dirty="0" err="1"/>
              <a:t>escrito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CA40-5A95-C341-901F-E47BBDE5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Usos</a:t>
            </a:r>
            <a:r>
              <a:rPr lang="en-US" sz="2400" dirty="0"/>
              <a:t>:  The past perfect expresses what someone  had done or what had occurred before another action in the past….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F0236-8DC8-9D40-8A70-42A46EF1D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 err="1"/>
              <a:t>Ejemplos</a:t>
            </a:r>
            <a:r>
              <a:rPr lang="en-US" sz="2800" dirty="0"/>
              <a:t>:</a:t>
            </a:r>
          </a:p>
          <a:p>
            <a:pPr lvl="1"/>
            <a:r>
              <a:rPr lang="en-US" sz="2600" dirty="0"/>
              <a:t>Antes de </a:t>
            </a:r>
            <a:r>
              <a:rPr lang="en-US" sz="2600" dirty="0" err="1"/>
              <a:t>tomar</a:t>
            </a:r>
            <a:r>
              <a:rPr lang="en-US" sz="2600" dirty="0"/>
              <a:t> la </a:t>
            </a:r>
            <a:r>
              <a:rPr lang="en-US" sz="2600" dirty="0" err="1"/>
              <a:t>clase</a:t>
            </a:r>
            <a:r>
              <a:rPr lang="en-US" sz="2600" dirty="0"/>
              <a:t> </a:t>
            </a:r>
            <a:r>
              <a:rPr lang="en-US" sz="2600" dirty="0" err="1"/>
              <a:t>ya</a:t>
            </a:r>
            <a:r>
              <a:rPr lang="en-US" sz="2600" dirty="0"/>
              <a:t> </a:t>
            </a:r>
            <a:r>
              <a:rPr lang="en-US" sz="2600" dirty="0" err="1"/>
              <a:t>había</a:t>
            </a:r>
            <a:r>
              <a:rPr lang="en-US" sz="2600" dirty="0"/>
              <a:t> </a:t>
            </a:r>
            <a:r>
              <a:rPr lang="en-US" sz="2600" dirty="0" err="1"/>
              <a:t>leído</a:t>
            </a:r>
            <a:r>
              <a:rPr lang="en-US" sz="2600" dirty="0"/>
              <a:t> el </a:t>
            </a:r>
            <a:r>
              <a:rPr lang="en-US" sz="2600" dirty="0" err="1"/>
              <a:t>libro</a:t>
            </a:r>
            <a:r>
              <a:rPr lang="en-US" sz="2600" dirty="0"/>
              <a:t>.</a:t>
            </a:r>
          </a:p>
          <a:p>
            <a:pPr lvl="1"/>
            <a:r>
              <a:rPr lang="en-US" sz="2600" dirty="0"/>
              <a:t>Antes de </a:t>
            </a:r>
            <a:r>
              <a:rPr lang="en-US" sz="2600" dirty="0" err="1"/>
              <a:t>ir</a:t>
            </a:r>
            <a:r>
              <a:rPr lang="en-US" sz="2600" dirty="0"/>
              <a:t> a Europa, </a:t>
            </a:r>
            <a:r>
              <a:rPr lang="en-US" sz="2600" dirty="0" err="1"/>
              <a:t>él</a:t>
            </a:r>
            <a:r>
              <a:rPr lang="en-US" sz="2600" dirty="0"/>
              <a:t> </a:t>
            </a:r>
            <a:r>
              <a:rPr lang="en-US" sz="2600" dirty="0" err="1"/>
              <a:t>nunca</a:t>
            </a:r>
            <a:r>
              <a:rPr lang="en-US" sz="2600" dirty="0"/>
              <a:t> </a:t>
            </a:r>
            <a:r>
              <a:rPr lang="en-US" sz="2600" dirty="0" err="1"/>
              <a:t>había</a:t>
            </a:r>
            <a:r>
              <a:rPr lang="en-US" sz="2600" dirty="0"/>
              <a:t> </a:t>
            </a:r>
            <a:r>
              <a:rPr lang="en-US" sz="2600" dirty="0" err="1"/>
              <a:t>salido</a:t>
            </a:r>
            <a:r>
              <a:rPr lang="en-US" sz="2600" dirty="0"/>
              <a:t> del </a:t>
            </a:r>
            <a:r>
              <a:rPr lang="en-US" sz="2600" dirty="0" err="1"/>
              <a:t>país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511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FAFC1-BB31-EC47-B387-09B12564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”Antes”, “</a:t>
            </a:r>
            <a:r>
              <a:rPr lang="en-US" sz="2800" dirty="0" err="1"/>
              <a:t>Aun</a:t>
            </a:r>
            <a:r>
              <a:rPr lang="en-US" sz="2800" dirty="0"/>
              <a:t>”, ”</a:t>
            </a:r>
            <a:r>
              <a:rPr lang="en-US" sz="2800" dirty="0" err="1"/>
              <a:t>nunca</a:t>
            </a:r>
            <a:r>
              <a:rPr lang="en-US" sz="2800" dirty="0"/>
              <a:t>”, “</a:t>
            </a:r>
            <a:r>
              <a:rPr lang="en-US" sz="2800" dirty="0" err="1"/>
              <a:t>todavía</a:t>
            </a:r>
            <a:r>
              <a:rPr lang="en-US" sz="2800" dirty="0"/>
              <a:t>” and “</a:t>
            </a:r>
            <a:r>
              <a:rPr lang="en-US" sz="2800" dirty="0" err="1"/>
              <a:t>Ya</a:t>
            </a:r>
            <a:r>
              <a:rPr lang="en-US" sz="2800" dirty="0"/>
              <a:t>” are often used  with the past perfect.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28CEA-519E-6043-AA30-F72C95F18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Ejemplos</a:t>
            </a:r>
            <a:r>
              <a:rPr lang="en-US" dirty="0"/>
              <a:t>:</a:t>
            </a:r>
          </a:p>
          <a:p>
            <a:pPr lvl="1"/>
            <a:r>
              <a:rPr lang="en-US" sz="2000" dirty="0" err="1"/>
              <a:t>Cuando</a:t>
            </a:r>
            <a:r>
              <a:rPr lang="en-US" sz="2000" dirty="0"/>
              <a:t> se </a:t>
            </a:r>
            <a:r>
              <a:rPr lang="en-US" sz="2000" dirty="0" err="1"/>
              <a:t>fue</a:t>
            </a:r>
            <a:r>
              <a:rPr lang="en-US" sz="2000" dirty="0"/>
              <a:t> la luz, </a:t>
            </a:r>
            <a:r>
              <a:rPr lang="en-US" sz="2000" dirty="0" err="1"/>
              <a:t>aún</a:t>
            </a:r>
            <a:r>
              <a:rPr lang="en-US" sz="2000" dirty="0"/>
              <a:t> no </a:t>
            </a:r>
            <a:r>
              <a:rPr lang="en-US" sz="2000" dirty="0" err="1"/>
              <a:t>había</a:t>
            </a:r>
            <a:r>
              <a:rPr lang="en-US" sz="2000" dirty="0"/>
              <a:t> </a:t>
            </a:r>
            <a:r>
              <a:rPr lang="en-US" sz="2000" dirty="0" err="1"/>
              <a:t>guardado</a:t>
            </a:r>
            <a:r>
              <a:rPr lang="en-US" sz="2000" dirty="0"/>
              <a:t> los </a:t>
            </a:r>
            <a:r>
              <a:rPr lang="en-US" sz="2000" dirty="0" err="1"/>
              <a:t>cambios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el document.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Antes de </a:t>
            </a:r>
            <a:r>
              <a:rPr lang="en-US" sz="2000" dirty="0" err="1"/>
              <a:t>casarme</a:t>
            </a:r>
            <a:r>
              <a:rPr lang="en-US" sz="2000" dirty="0"/>
              <a:t>, </a:t>
            </a:r>
            <a:r>
              <a:rPr lang="en-US" sz="2000" dirty="0" err="1"/>
              <a:t>ya</a:t>
            </a:r>
            <a:r>
              <a:rPr lang="en-US" sz="2000" dirty="0"/>
              <a:t> me </a:t>
            </a:r>
            <a:r>
              <a:rPr lang="en-US" sz="2000" dirty="0" err="1"/>
              <a:t>había</a:t>
            </a:r>
            <a:r>
              <a:rPr lang="en-US" sz="2000" dirty="0"/>
              <a:t> </a:t>
            </a:r>
            <a:r>
              <a:rPr lang="en-US" sz="2000" dirty="0" err="1"/>
              <a:t>titulado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Universidad.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Esteban y Rosa </a:t>
            </a:r>
            <a:r>
              <a:rPr lang="en-US" sz="2000" dirty="0" err="1"/>
              <a:t>nunca</a:t>
            </a:r>
            <a:r>
              <a:rPr lang="en-US" sz="2000" dirty="0"/>
              <a:t> </a:t>
            </a:r>
            <a:r>
              <a:rPr lang="en-US" sz="2000" dirty="0" err="1"/>
              <a:t>habían</a:t>
            </a:r>
            <a:r>
              <a:rPr lang="en-US" sz="2000" dirty="0"/>
              <a:t> visto una </a:t>
            </a:r>
            <a:r>
              <a:rPr lang="en-US" sz="2000" dirty="0" err="1"/>
              <a:t>estrella</a:t>
            </a:r>
            <a:r>
              <a:rPr lang="en-US" sz="2000" dirty="0"/>
              <a:t> </a:t>
            </a:r>
            <a:r>
              <a:rPr lang="en-US" sz="2000" dirty="0" err="1"/>
              <a:t>fugaz</a:t>
            </a:r>
            <a:r>
              <a:rPr lang="en-US" sz="2000" dirty="0"/>
              <a:t> tan </a:t>
            </a:r>
            <a:r>
              <a:rPr lang="en-US" sz="2000" dirty="0" err="1"/>
              <a:t>luminosa</a:t>
            </a:r>
            <a:r>
              <a:rPr lang="en-US" sz="2000" dirty="0"/>
              <a:t>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Antes de </a:t>
            </a:r>
            <a:r>
              <a:rPr lang="en-US" sz="2000" dirty="0" err="1"/>
              <a:t>graduarme</a:t>
            </a:r>
            <a:r>
              <a:rPr lang="en-US" sz="2000" dirty="0"/>
              <a:t>, </a:t>
            </a:r>
            <a:r>
              <a:rPr lang="en-US" sz="2000" dirty="0" err="1"/>
              <a:t>todavía</a:t>
            </a:r>
            <a:r>
              <a:rPr lang="en-US" sz="2000" dirty="0"/>
              <a:t> no </a:t>
            </a:r>
            <a:r>
              <a:rPr lang="en-US" sz="2000" dirty="0" err="1"/>
              <a:t>había</a:t>
            </a:r>
            <a:r>
              <a:rPr lang="en-US" sz="2000" dirty="0"/>
              <a:t> </a:t>
            </a:r>
            <a:r>
              <a:rPr lang="en-US" sz="2000" dirty="0" err="1"/>
              <a:t>aprendido</a:t>
            </a:r>
            <a:r>
              <a:rPr lang="en-US" sz="2000" dirty="0"/>
              <a:t> a conducer.</a:t>
            </a:r>
          </a:p>
        </p:txBody>
      </p:sp>
    </p:spTree>
    <p:extLst>
      <p:ext uri="{BB962C8B-B14F-4D97-AF65-F5344CB8AC3E}">
        <p14:creationId xmlns:p14="http://schemas.microsoft.com/office/powerpoint/2010/main" val="125334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03EC-7B0B-594F-B1A6-614673B39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Practica</a:t>
            </a:r>
            <a:r>
              <a:rPr lang="en-US" dirty="0"/>
              <a:t>:  </a:t>
            </a:r>
            <a:r>
              <a:rPr lang="en-US" dirty="0" err="1"/>
              <a:t>Combina</a:t>
            </a:r>
            <a:r>
              <a:rPr lang="en-US" dirty="0"/>
              <a:t> las </a:t>
            </a:r>
            <a:r>
              <a:rPr lang="en-US" dirty="0" err="1"/>
              <a:t>frases</a:t>
            </a:r>
            <a:r>
              <a:rPr lang="en-US" dirty="0"/>
              <a:t> con el </a:t>
            </a:r>
            <a:r>
              <a:rPr lang="en-US" dirty="0" err="1"/>
              <a:t>pluscuamperfecto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51D47-2D10-914E-A5FC-3AC7096E2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err="1"/>
              <a:t>Yo</a:t>
            </a:r>
            <a:r>
              <a:rPr lang="en-US" sz="2200" dirty="0"/>
              <a:t> </a:t>
            </a:r>
            <a:r>
              <a:rPr lang="en-US" sz="2200" dirty="0" err="1"/>
              <a:t>salí</a:t>
            </a:r>
            <a:r>
              <a:rPr lang="en-US" sz="2200" dirty="0"/>
              <a:t> de casa a las 7:00.  Antes de </a:t>
            </a:r>
            <a:r>
              <a:rPr lang="en-US" sz="2200" dirty="0" err="1"/>
              <a:t>salir</a:t>
            </a:r>
            <a:r>
              <a:rPr lang="en-US" sz="2200" dirty="0"/>
              <a:t> de casa </a:t>
            </a:r>
            <a:r>
              <a:rPr lang="en-US" sz="2200" dirty="0" err="1"/>
              <a:t>apagué</a:t>
            </a:r>
            <a:r>
              <a:rPr lang="en-US" sz="2200" dirty="0"/>
              <a:t> las luces.</a:t>
            </a:r>
          </a:p>
          <a:p>
            <a:endParaRPr lang="en-US" sz="2200" dirty="0"/>
          </a:p>
          <a:p>
            <a:r>
              <a:rPr lang="en-US" sz="2200" dirty="0" err="1"/>
              <a:t>Llegué</a:t>
            </a:r>
            <a:r>
              <a:rPr lang="en-US" sz="2200" dirty="0"/>
              <a:t> a la </a:t>
            </a:r>
            <a:r>
              <a:rPr lang="en-US" sz="2200" dirty="0" err="1"/>
              <a:t>oficina</a:t>
            </a:r>
            <a:r>
              <a:rPr lang="en-US" sz="2200" dirty="0"/>
              <a:t> a las 8:00.  Antes de </a:t>
            </a:r>
            <a:r>
              <a:rPr lang="en-US" sz="2200" dirty="0" err="1"/>
              <a:t>llegar</a:t>
            </a:r>
            <a:r>
              <a:rPr lang="en-US" sz="2200" dirty="0"/>
              <a:t> a la </a:t>
            </a:r>
            <a:r>
              <a:rPr lang="en-US" sz="2200" dirty="0" err="1"/>
              <a:t>oficina</a:t>
            </a:r>
            <a:r>
              <a:rPr lang="en-US" sz="2200" dirty="0"/>
              <a:t>, </a:t>
            </a:r>
            <a:r>
              <a:rPr lang="en-US" sz="2200" dirty="0" err="1"/>
              <a:t>desayuné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r>
              <a:rPr lang="en-US" sz="2200" dirty="0"/>
              <a:t>La </a:t>
            </a:r>
            <a:r>
              <a:rPr lang="en-US" sz="2200" dirty="0" err="1"/>
              <a:t>computadora</a:t>
            </a:r>
            <a:r>
              <a:rPr lang="en-US" sz="2200" dirty="0"/>
              <a:t> se </a:t>
            </a:r>
            <a:r>
              <a:rPr lang="en-US" sz="2200" dirty="0" err="1"/>
              <a:t>apagó</a:t>
            </a:r>
            <a:r>
              <a:rPr lang="en-US" sz="2200" dirty="0"/>
              <a:t> a las 10:00.  </a:t>
            </a:r>
            <a:r>
              <a:rPr lang="en-US" sz="2200" dirty="0" err="1"/>
              <a:t>Yo</a:t>
            </a:r>
            <a:r>
              <a:rPr lang="en-US" sz="2200" dirty="0"/>
              <a:t> </a:t>
            </a:r>
            <a:r>
              <a:rPr lang="en-US" sz="2200" dirty="0" err="1"/>
              <a:t>guardé</a:t>
            </a:r>
            <a:r>
              <a:rPr lang="en-US" sz="2200" dirty="0"/>
              <a:t> los </a:t>
            </a:r>
            <a:r>
              <a:rPr lang="en-US" sz="2200" dirty="0" err="1"/>
              <a:t>archivos</a:t>
            </a:r>
            <a:r>
              <a:rPr lang="en-US" sz="2200" dirty="0"/>
              <a:t> a las 9:55.</a:t>
            </a:r>
          </a:p>
          <a:p>
            <a:endParaRPr lang="en-US" sz="2200" dirty="0"/>
          </a:p>
          <a:p>
            <a:r>
              <a:rPr lang="en-US" sz="2200" dirty="0" err="1"/>
              <a:t>Fui</a:t>
            </a:r>
            <a:r>
              <a:rPr lang="en-US" sz="2200" dirty="0"/>
              <a:t> a </a:t>
            </a:r>
            <a:r>
              <a:rPr lang="en-US" sz="2200" dirty="0" err="1"/>
              <a:t>tomar</a:t>
            </a:r>
            <a:r>
              <a:rPr lang="en-US" sz="2200" dirty="0"/>
              <a:t> un café.  Antes, </a:t>
            </a:r>
            <a:r>
              <a:rPr lang="en-US" sz="2200" dirty="0" err="1"/>
              <a:t>comprobé</a:t>
            </a:r>
            <a:r>
              <a:rPr lang="en-US" sz="2200" dirty="0"/>
              <a:t> que </a:t>
            </a:r>
            <a:r>
              <a:rPr lang="en-US" sz="2200" dirty="0" err="1"/>
              <a:t>todo</a:t>
            </a:r>
            <a:r>
              <a:rPr lang="en-US" sz="2200" dirty="0"/>
              <a:t> </a:t>
            </a:r>
            <a:r>
              <a:rPr lang="en-US" sz="2200" dirty="0" err="1"/>
              <a:t>estaba</a:t>
            </a:r>
            <a:r>
              <a:rPr lang="en-US" sz="2200" dirty="0"/>
              <a:t> bien.</a:t>
            </a:r>
          </a:p>
        </p:txBody>
      </p:sp>
    </p:spTree>
    <p:extLst>
      <p:ext uri="{BB962C8B-B14F-4D97-AF65-F5344CB8AC3E}">
        <p14:creationId xmlns:p14="http://schemas.microsoft.com/office/powerpoint/2010/main" val="12307286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268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Past Perfect</vt:lpstr>
      <vt:lpstr>Conjugation:  </vt:lpstr>
      <vt:lpstr>Usos:  The past perfect expresses what someone  had done or what had occurred before another action in the past….    </vt:lpstr>
      <vt:lpstr>”Antes”, “Aun”, ”nunca”, “todavía” and “Ya” are often used  with the past perfect.</vt:lpstr>
      <vt:lpstr>Practica:  Combina las frases con el pluscuamperfecto.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Kathryn Garcia</dc:creator>
  <cp:lastModifiedBy>Kathryn Garcia</cp:lastModifiedBy>
  <cp:revision>3</cp:revision>
  <dcterms:created xsi:type="dcterms:W3CDTF">2021-01-03T00:07:03Z</dcterms:created>
  <dcterms:modified xsi:type="dcterms:W3CDTF">2021-01-03T00:24:48Z</dcterms:modified>
</cp:coreProperties>
</file>