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712" r:id="rId4"/>
  </p:sldMasterIdLst>
  <p:sldIdLst>
    <p:sldId id="257" r:id="rId5"/>
    <p:sldId id="264" r:id="rId6"/>
    <p:sldId id="259" r:id="rId7"/>
    <p:sldId id="260" r:id="rId8"/>
    <p:sldId id="265" r:id="rId9"/>
    <p:sldId id="261" r:id="rId10"/>
    <p:sldId id="262" r:id="rId11"/>
    <p:sldId id="263" r:id="rId12"/>
    <p:sldId id="266" r:id="rId13"/>
    <p:sldId id="267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El </a:t>
            </a:r>
            <a:r>
              <a:rPr lang="en-US" dirty="0" err="1"/>
              <a:t>futuro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 err="1"/>
              <a:t>Español</a:t>
            </a:r>
            <a:r>
              <a:rPr lang="en-US" dirty="0"/>
              <a:t> 2001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3081867"/>
            <a:ext cx="11260667" cy="331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CFB10-8185-4F04-9113-CB47FE74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escuchamos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3027E-8842-46D7-8225-0F903CC96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¿</a:t>
            </a:r>
            <a:r>
              <a:rPr lang="en-US" sz="2000" dirty="0" err="1"/>
              <a:t>Cierto</a:t>
            </a:r>
            <a:r>
              <a:rPr lang="en-US" sz="2000" dirty="0"/>
              <a:t> o </a:t>
            </a:r>
            <a:r>
              <a:rPr lang="en-US" sz="2000" dirty="0" err="1"/>
              <a:t>falso</a:t>
            </a:r>
            <a:r>
              <a:rPr lang="en-US" sz="2000" dirty="0"/>
              <a:t>?</a:t>
            </a:r>
          </a:p>
          <a:p>
            <a:pPr marL="342900" indent="-342900">
              <a:buAutoNum type="arabicPeriod"/>
            </a:pPr>
            <a:r>
              <a:rPr lang="en-US" sz="2000" dirty="0"/>
              <a:t>La </a:t>
            </a:r>
            <a:r>
              <a:rPr lang="en-US" sz="2000" dirty="0" err="1"/>
              <a:t>familia</a:t>
            </a:r>
            <a:r>
              <a:rPr lang="en-US" sz="2000" dirty="0"/>
              <a:t> </a:t>
            </a:r>
            <a:r>
              <a:rPr lang="en-US" sz="2000" dirty="0" err="1"/>
              <a:t>irá</a:t>
            </a:r>
            <a:r>
              <a:rPr lang="en-US" sz="2000" dirty="0"/>
              <a:t> a Barcelona </a:t>
            </a:r>
            <a:r>
              <a:rPr lang="en-US" sz="2000" dirty="0" err="1"/>
              <a:t>en</a:t>
            </a:r>
            <a:r>
              <a:rPr lang="en-US" sz="2000" dirty="0"/>
              <a:t> la primavera. </a:t>
            </a:r>
          </a:p>
          <a:p>
            <a:pPr marL="342900" indent="-342900">
              <a:buAutoNum type="arabicPeriod"/>
            </a:pPr>
            <a:r>
              <a:rPr lang="en-US" sz="2000" dirty="0" err="1"/>
              <a:t>Viajarán</a:t>
            </a:r>
            <a:r>
              <a:rPr lang="en-US" sz="2000" dirty="0"/>
              <a:t> por </a:t>
            </a:r>
            <a:r>
              <a:rPr lang="en-US" sz="2000" dirty="0" err="1"/>
              <a:t>avión</a:t>
            </a:r>
            <a:r>
              <a:rPr lang="en-US" sz="2000" dirty="0"/>
              <a:t>. </a:t>
            </a:r>
          </a:p>
          <a:p>
            <a:pPr marL="342900" indent="-342900">
              <a:buAutoNum type="arabicPeriod"/>
            </a:pPr>
            <a:r>
              <a:rPr lang="en-US" sz="2000" dirty="0" err="1"/>
              <a:t>Quedarán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una casa </a:t>
            </a:r>
            <a:r>
              <a:rPr lang="en-US" sz="2000" dirty="0" err="1"/>
              <a:t>grande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 err="1"/>
              <a:t>Su</a:t>
            </a:r>
            <a:r>
              <a:rPr lang="en-US" sz="2000" dirty="0"/>
              <a:t> mama </a:t>
            </a:r>
            <a:r>
              <a:rPr lang="en-US" sz="2000" dirty="0" err="1"/>
              <a:t>visitará</a:t>
            </a:r>
            <a:r>
              <a:rPr lang="en-US" sz="2000" dirty="0"/>
              <a:t> un </a:t>
            </a:r>
            <a:r>
              <a:rPr lang="en-US" sz="2000" dirty="0" err="1"/>
              <a:t>museo</a:t>
            </a:r>
            <a:r>
              <a:rPr lang="en-US" sz="2000" dirty="0"/>
              <a:t> de </a:t>
            </a:r>
            <a:r>
              <a:rPr lang="en-US" sz="2000" dirty="0" err="1"/>
              <a:t>arte</a:t>
            </a:r>
            <a:r>
              <a:rPr lang="en-US" sz="2000" dirty="0"/>
              <a:t>. </a:t>
            </a:r>
          </a:p>
          <a:p>
            <a:pPr marL="342900" indent="-342900">
              <a:buAutoNum type="arabicPeriod"/>
            </a:pPr>
            <a:r>
              <a:rPr lang="en-US" sz="2000" dirty="0" err="1"/>
              <a:t>Su</a:t>
            </a:r>
            <a:r>
              <a:rPr lang="en-US" sz="2000" dirty="0"/>
              <a:t> papa </a:t>
            </a:r>
            <a:r>
              <a:rPr lang="en-US" sz="2000" dirty="0" err="1"/>
              <a:t>irá</a:t>
            </a:r>
            <a:r>
              <a:rPr lang="en-US" sz="2000" dirty="0"/>
              <a:t> de </a:t>
            </a:r>
            <a:r>
              <a:rPr lang="en-US" sz="2000" dirty="0" err="1"/>
              <a:t>compras</a:t>
            </a:r>
            <a:r>
              <a:rPr lang="en-US" sz="2000" dirty="0"/>
              <a:t>.</a:t>
            </a:r>
          </a:p>
          <a:p>
            <a:pPr marL="342900" indent="-342900">
              <a:buAutoNum type="arabicPeriod"/>
            </a:pP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hermano</a:t>
            </a:r>
            <a:r>
              <a:rPr lang="en-US" sz="2000" dirty="0"/>
              <a:t> </a:t>
            </a:r>
            <a:r>
              <a:rPr lang="en-US" sz="2000" dirty="0" err="1"/>
              <a:t>asisitirá</a:t>
            </a:r>
            <a:r>
              <a:rPr lang="en-US" sz="2000" dirty="0"/>
              <a:t> a un Partido de </a:t>
            </a:r>
            <a:r>
              <a:rPr lang="en-US" sz="2000" dirty="0" err="1"/>
              <a:t>fútbol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331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18B55-A098-488F-86AB-CE2AAD0B5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Hablamos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E2845-6ACB-445C-B665-513D9C997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¿</a:t>
            </a:r>
            <a:r>
              <a:rPr lang="en-US" sz="2000" dirty="0" err="1"/>
              <a:t>Qué</a:t>
            </a:r>
            <a:r>
              <a:rPr lang="en-US" sz="2000" dirty="0"/>
              <a:t> </a:t>
            </a:r>
            <a:r>
              <a:rPr lang="en-US" sz="2000" dirty="0" err="1"/>
              <a:t>hará</a:t>
            </a:r>
            <a:r>
              <a:rPr lang="en-US" sz="2000" dirty="0"/>
              <a:t>? </a:t>
            </a:r>
            <a:r>
              <a:rPr lang="en-US" sz="2000" dirty="0" err="1"/>
              <a:t>Quieres</a:t>
            </a:r>
            <a:r>
              <a:rPr lang="en-US" sz="2000" dirty="0"/>
              <a:t> saber que </a:t>
            </a:r>
            <a:r>
              <a:rPr lang="en-US" sz="2000" dirty="0" err="1"/>
              <a:t>harán</a:t>
            </a:r>
            <a:r>
              <a:rPr lang="en-US" sz="2000" dirty="0"/>
              <a:t> las personas. </a:t>
            </a:r>
            <a:r>
              <a:rPr lang="en-US" sz="2000" dirty="0" err="1"/>
              <a:t>Pregunta</a:t>
            </a:r>
            <a:r>
              <a:rPr lang="en-US" sz="2000" dirty="0"/>
              <a:t> al </a:t>
            </a:r>
            <a:r>
              <a:rPr lang="en-US" sz="2000" dirty="0" err="1"/>
              <a:t>estudiante</a:t>
            </a:r>
            <a:r>
              <a:rPr lang="en-US" sz="2000" dirty="0"/>
              <a:t> B para saber.  </a:t>
            </a:r>
          </a:p>
          <a:p>
            <a:r>
              <a:rPr lang="en-US" sz="2000" dirty="0" err="1"/>
              <a:t>Estudiante</a:t>
            </a:r>
            <a:r>
              <a:rPr lang="en-US" sz="2000" dirty="0"/>
              <a:t> A</a:t>
            </a:r>
          </a:p>
          <a:p>
            <a:pPr marL="0" indent="0">
              <a:buNone/>
            </a:pPr>
            <a:r>
              <a:rPr lang="en-US" sz="2000" dirty="0"/>
              <a:t>1. Ana y Pedro </a:t>
            </a:r>
            <a:r>
              <a:rPr lang="en-US" sz="2000" dirty="0" err="1"/>
              <a:t>bailarán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2. </a:t>
            </a:r>
            <a:r>
              <a:rPr lang="en-US" sz="2000" b="1" dirty="0" err="1"/>
              <a:t>Nosotros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3. Tú </a:t>
            </a:r>
            <a:r>
              <a:rPr lang="en-US" sz="2000" dirty="0" err="1"/>
              <a:t>comerás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un </a:t>
            </a:r>
            <a:r>
              <a:rPr lang="en-US" sz="2000" dirty="0" err="1"/>
              <a:t>restaurante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4. </a:t>
            </a:r>
            <a:r>
              <a:rPr lang="en-US" sz="2000" dirty="0" err="1"/>
              <a:t>Yo</a:t>
            </a:r>
            <a:r>
              <a:rPr lang="en-US" sz="2000" dirty="0"/>
              <a:t> </a:t>
            </a:r>
            <a:r>
              <a:rPr lang="en-US" sz="2000" dirty="0" err="1"/>
              <a:t>miré</a:t>
            </a:r>
            <a:r>
              <a:rPr lang="en-US" sz="2000" dirty="0"/>
              <a:t> una </a:t>
            </a:r>
            <a:r>
              <a:rPr lang="en-US" sz="2000" dirty="0" err="1"/>
              <a:t>película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5. </a:t>
            </a:r>
            <a:r>
              <a:rPr lang="en-US" sz="2000" b="1" dirty="0"/>
              <a:t>La </a:t>
            </a:r>
            <a:r>
              <a:rPr lang="en-US" sz="2000" b="1" dirty="0" err="1"/>
              <a:t>profesora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6. </a:t>
            </a:r>
            <a:r>
              <a:rPr lang="en-US" sz="2000" b="1" dirty="0"/>
              <a:t>Mi amigo</a:t>
            </a:r>
          </a:p>
        </p:txBody>
      </p:sp>
    </p:spTree>
    <p:extLst>
      <p:ext uri="{BB962C8B-B14F-4D97-AF65-F5344CB8AC3E}">
        <p14:creationId xmlns:p14="http://schemas.microsoft.com/office/powerpoint/2010/main" val="1195104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336D9-7002-4033-9DCE-E6E8AFC5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Hablamos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206AA-098D-44F7-9992-3BB3432EB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3652"/>
            <a:ext cx="11029615" cy="3921698"/>
          </a:xfrm>
        </p:spPr>
        <p:txBody>
          <a:bodyPr>
            <a:normAutofit/>
          </a:bodyPr>
          <a:lstStyle/>
          <a:p>
            <a:r>
              <a:rPr lang="en-US" sz="2000" dirty="0"/>
              <a:t>¿</a:t>
            </a:r>
            <a:r>
              <a:rPr lang="en-US" sz="2000" dirty="0" err="1"/>
              <a:t>Qué</a:t>
            </a:r>
            <a:r>
              <a:rPr lang="en-US" sz="2000" dirty="0"/>
              <a:t> </a:t>
            </a:r>
            <a:r>
              <a:rPr lang="en-US" sz="2000" dirty="0" err="1"/>
              <a:t>hará</a:t>
            </a:r>
            <a:r>
              <a:rPr lang="en-US" sz="2000" dirty="0"/>
              <a:t>? </a:t>
            </a:r>
            <a:r>
              <a:rPr lang="en-US" sz="2000" dirty="0" err="1"/>
              <a:t>Quieres</a:t>
            </a:r>
            <a:r>
              <a:rPr lang="en-US" sz="2000" dirty="0"/>
              <a:t> saber que </a:t>
            </a:r>
            <a:r>
              <a:rPr lang="en-US" sz="2000" dirty="0" err="1"/>
              <a:t>harán</a:t>
            </a:r>
            <a:r>
              <a:rPr lang="en-US" sz="2000" dirty="0"/>
              <a:t> las personas. </a:t>
            </a:r>
            <a:r>
              <a:rPr lang="en-US" sz="2000" dirty="0" err="1"/>
              <a:t>Pregunta</a:t>
            </a:r>
            <a:r>
              <a:rPr lang="en-US" sz="2000" dirty="0"/>
              <a:t> al </a:t>
            </a:r>
            <a:r>
              <a:rPr lang="en-US" sz="2000" dirty="0" err="1"/>
              <a:t>estudiante</a:t>
            </a:r>
            <a:r>
              <a:rPr lang="en-US" sz="2000" dirty="0"/>
              <a:t> A para saber.  </a:t>
            </a:r>
          </a:p>
          <a:p>
            <a:r>
              <a:rPr lang="en-US" sz="2000" dirty="0" err="1"/>
              <a:t>Estudiante</a:t>
            </a:r>
            <a:r>
              <a:rPr lang="en-US" sz="2000" dirty="0"/>
              <a:t> B</a:t>
            </a:r>
          </a:p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000" b="1" dirty="0"/>
              <a:t>Ana y Pedro </a:t>
            </a:r>
          </a:p>
          <a:p>
            <a:pPr marL="0" indent="0">
              <a:buNone/>
            </a:pPr>
            <a:r>
              <a:rPr lang="en-US" sz="2000" dirty="0"/>
              <a:t>2. </a:t>
            </a:r>
            <a:r>
              <a:rPr lang="en-US" sz="2000" dirty="0" err="1"/>
              <a:t>Nosotros</a:t>
            </a:r>
            <a:r>
              <a:rPr lang="en-US" sz="2000" dirty="0"/>
              <a:t> </a:t>
            </a:r>
            <a:r>
              <a:rPr lang="en-US" sz="2000" dirty="0" err="1"/>
              <a:t>escribiremos</a:t>
            </a:r>
            <a:r>
              <a:rPr lang="en-US" sz="2000" dirty="0"/>
              <a:t> un </a:t>
            </a:r>
            <a:r>
              <a:rPr lang="en-US" sz="2000" dirty="0" err="1"/>
              <a:t>ensayo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3. </a:t>
            </a:r>
            <a:r>
              <a:rPr lang="en-US" sz="2000" b="1" dirty="0"/>
              <a:t>Tú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4</a:t>
            </a:r>
            <a:r>
              <a:rPr lang="en-US" sz="2000" b="1" dirty="0"/>
              <a:t>. </a:t>
            </a:r>
            <a:r>
              <a:rPr lang="en-US" sz="2000" b="1" dirty="0" err="1"/>
              <a:t>Yo</a:t>
            </a:r>
            <a:r>
              <a:rPr lang="en-US" sz="2000" b="1" dirty="0"/>
              <a:t> </a:t>
            </a:r>
          </a:p>
          <a:p>
            <a:pPr marL="0" indent="0">
              <a:buNone/>
            </a:pPr>
            <a:r>
              <a:rPr lang="en-US" sz="2000" dirty="0"/>
              <a:t>5. La </a:t>
            </a:r>
            <a:r>
              <a:rPr lang="en-US" sz="2000" dirty="0" err="1"/>
              <a:t>profesora</a:t>
            </a:r>
            <a:r>
              <a:rPr lang="en-US" sz="2000" dirty="0"/>
              <a:t> </a:t>
            </a:r>
            <a:r>
              <a:rPr lang="en-US" sz="2000" dirty="0" err="1"/>
              <a:t>jugará</a:t>
            </a:r>
            <a:r>
              <a:rPr lang="en-US" sz="2000" dirty="0"/>
              <a:t> el </a:t>
            </a:r>
            <a:r>
              <a:rPr lang="en-US" sz="2000" dirty="0" err="1"/>
              <a:t>fútbol</a:t>
            </a:r>
            <a:r>
              <a:rPr lang="en-US" sz="2000" dirty="0"/>
              <a:t>. </a:t>
            </a:r>
          </a:p>
          <a:p>
            <a:pPr marL="0" indent="0">
              <a:buNone/>
            </a:pPr>
            <a:r>
              <a:rPr lang="en-US" sz="2000" dirty="0"/>
              <a:t>6. Mi amigo </a:t>
            </a:r>
            <a:r>
              <a:rPr lang="en-US" sz="2000" dirty="0" err="1"/>
              <a:t>tocará</a:t>
            </a:r>
            <a:r>
              <a:rPr lang="en-US" sz="2000" dirty="0"/>
              <a:t> la </a:t>
            </a:r>
            <a:r>
              <a:rPr lang="en-US" sz="2000" dirty="0" err="1"/>
              <a:t>guitarra</a:t>
            </a:r>
            <a:r>
              <a:rPr lang="en-US" sz="2000" dirty="0"/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83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16B13-1228-4CA3-8D04-A5018C2C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Repaso</a:t>
            </a:r>
            <a:r>
              <a:rPr lang="en-US" dirty="0"/>
              <a:t> y ¿Por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usamos</a:t>
            </a:r>
            <a:r>
              <a:rPr lang="en-US" dirty="0"/>
              <a:t> el </a:t>
            </a:r>
            <a:r>
              <a:rPr lang="en-US" dirty="0" err="1"/>
              <a:t>futuro</a:t>
            </a:r>
            <a:r>
              <a:rPr lang="en-US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A1F28-131F-4515-9658-0DF2E39A4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this tense to express what will happen in the future. </a:t>
            </a:r>
          </a:p>
          <a:p>
            <a:r>
              <a:rPr lang="en-US" dirty="0"/>
              <a:t>We have learned one way to express the future in Spanish in previous courses.</a:t>
            </a:r>
          </a:p>
          <a:p>
            <a:pPr lvl="1"/>
            <a:r>
              <a:rPr lang="en-US" dirty="0" err="1"/>
              <a:t>Ir</a:t>
            </a:r>
            <a:r>
              <a:rPr lang="en-US" dirty="0"/>
              <a:t> + a + infinitive</a:t>
            </a:r>
          </a:p>
          <a:p>
            <a:pPr lvl="2"/>
            <a:r>
              <a:rPr lang="en-US" dirty="0" err="1"/>
              <a:t>Voy</a:t>
            </a:r>
            <a:r>
              <a:rPr lang="en-US" dirty="0"/>
              <a:t> a comer un sandwich </a:t>
            </a:r>
            <a:r>
              <a:rPr lang="en-US" dirty="0" err="1"/>
              <a:t>después</a:t>
            </a:r>
            <a:r>
              <a:rPr lang="en-US" dirty="0"/>
              <a:t> de la </a:t>
            </a:r>
            <a:r>
              <a:rPr lang="en-US" dirty="0" err="1"/>
              <a:t>clase</a:t>
            </a:r>
            <a:r>
              <a:rPr lang="en-US" dirty="0"/>
              <a:t> de </a:t>
            </a:r>
            <a:r>
              <a:rPr lang="en-US" dirty="0" err="1"/>
              <a:t>español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75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2D060-28E1-413A-94CA-5B2175B04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 </a:t>
            </a:r>
            <a:r>
              <a:rPr lang="en-US" dirty="0" err="1"/>
              <a:t>Formas</a:t>
            </a:r>
            <a:r>
              <a:rPr lang="en-US" dirty="0"/>
              <a:t> </a:t>
            </a:r>
            <a:r>
              <a:rPr lang="en-US" dirty="0" err="1"/>
              <a:t>Regulares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0FD66-D344-49BB-B911-79C568341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-</a:t>
            </a:r>
            <a:r>
              <a:rPr lang="en-US" sz="3600" b="1" dirty="0" err="1"/>
              <a:t>ar</a:t>
            </a:r>
            <a:r>
              <a:rPr lang="en-US" sz="3600" b="1" dirty="0"/>
              <a:t>: </a:t>
            </a:r>
            <a:r>
              <a:rPr lang="en-US" sz="3600" b="1" dirty="0" err="1"/>
              <a:t>hablar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 err="1"/>
              <a:t>Yo</a:t>
            </a:r>
            <a:r>
              <a:rPr lang="en-US" sz="3600" b="1" dirty="0"/>
              <a:t> </a:t>
            </a:r>
            <a:r>
              <a:rPr lang="en-US" sz="3600" b="1" dirty="0" err="1"/>
              <a:t>hablaré</a:t>
            </a:r>
            <a:r>
              <a:rPr lang="en-US" sz="3600" b="1" dirty="0"/>
              <a:t>		Nostros </a:t>
            </a:r>
            <a:r>
              <a:rPr lang="en-US" sz="3600" b="1" dirty="0" err="1"/>
              <a:t>hablaremos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Tú </a:t>
            </a:r>
            <a:r>
              <a:rPr lang="en-US" sz="3600" b="1" dirty="0" err="1"/>
              <a:t>hablarás</a:t>
            </a:r>
            <a:r>
              <a:rPr lang="en-US" sz="3600" b="1" dirty="0"/>
              <a:t>		</a:t>
            </a:r>
            <a:r>
              <a:rPr lang="en-US" sz="3600" b="1" dirty="0" err="1"/>
              <a:t>Vosotros</a:t>
            </a:r>
            <a:r>
              <a:rPr lang="en-US" sz="3600" b="1" dirty="0"/>
              <a:t> </a:t>
            </a:r>
            <a:r>
              <a:rPr lang="en-US" sz="3600" b="1" dirty="0" err="1"/>
              <a:t>hablaréis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 err="1"/>
              <a:t>Él</a:t>
            </a:r>
            <a:r>
              <a:rPr lang="en-US" sz="3600" b="1" dirty="0"/>
              <a:t> </a:t>
            </a:r>
            <a:r>
              <a:rPr lang="en-US" sz="3600" b="1" dirty="0" err="1"/>
              <a:t>hablará</a:t>
            </a:r>
            <a:r>
              <a:rPr lang="en-US" sz="3600" b="1" dirty="0"/>
              <a:t>		</a:t>
            </a:r>
            <a:r>
              <a:rPr lang="en-US" sz="3600" b="1" dirty="0" err="1"/>
              <a:t>Ellos</a:t>
            </a:r>
            <a:r>
              <a:rPr lang="en-US" sz="3600" b="1" dirty="0"/>
              <a:t> </a:t>
            </a:r>
            <a:r>
              <a:rPr lang="en-US" sz="3600" b="1" dirty="0" err="1"/>
              <a:t>hablarán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8543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D0BB1-98C8-41DC-BC26-7811AF500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 </a:t>
            </a:r>
            <a:r>
              <a:rPr lang="en-US" dirty="0" err="1"/>
              <a:t>Formas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A9912-F135-4E2C-A7A0-0FF120747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-</a:t>
            </a:r>
            <a:r>
              <a:rPr lang="en-US" sz="2800" b="1" dirty="0" err="1"/>
              <a:t>er</a:t>
            </a:r>
            <a:r>
              <a:rPr lang="en-US" sz="2800" b="1" dirty="0"/>
              <a:t>												-</a:t>
            </a:r>
            <a:r>
              <a:rPr lang="en-US" sz="2800" b="1" dirty="0" err="1"/>
              <a:t>ir</a:t>
            </a:r>
            <a:r>
              <a:rPr lang="en-US" sz="2800" b="1" dirty="0"/>
              <a:t>			</a:t>
            </a:r>
          </a:p>
          <a:p>
            <a:r>
              <a:rPr lang="en-US" sz="2800" b="1" dirty="0"/>
              <a:t>Comer	</a:t>
            </a:r>
            <a:r>
              <a:rPr lang="en-US" sz="2800" dirty="0"/>
              <a:t>										</a:t>
            </a:r>
            <a:r>
              <a:rPr lang="en-US" sz="2800" b="1" dirty="0" err="1"/>
              <a:t>Vivir</a:t>
            </a:r>
            <a:endParaRPr lang="en-US" sz="2800" b="1" dirty="0"/>
          </a:p>
          <a:p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dirty="0" err="1"/>
              <a:t>comeré</a:t>
            </a:r>
            <a:r>
              <a:rPr lang="en-US" sz="2800" dirty="0"/>
              <a:t>	</a:t>
            </a:r>
            <a:r>
              <a:rPr lang="en-US" sz="2800" dirty="0" err="1"/>
              <a:t>Nosotros</a:t>
            </a:r>
            <a:r>
              <a:rPr lang="en-US" sz="2800" dirty="0"/>
              <a:t> </a:t>
            </a:r>
            <a:r>
              <a:rPr lang="en-US" sz="2800" dirty="0" err="1"/>
              <a:t>comeremos</a:t>
            </a:r>
            <a:r>
              <a:rPr lang="en-US" sz="2800" dirty="0"/>
              <a:t>		</a:t>
            </a:r>
            <a:r>
              <a:rPr lang="en-US" sz="2800" dirty="0" err="1"/>
              <a:t>Yo</a:t>
            </a:r>
            <a:r>
              <a:rPr lang="en-US" sz="2800" dirty="0"/>
              <a:t> </a:t>
            </a:r>
            <a:r>
              <a:rPr lang="en-US" sz="2800" dirty="0" err="1"/>
              <a:t>viviré</a:t>
            </a:r>
            <a:r>
              <a:rPr lang="en-US" sz="2800" dirty="0"/>
              <a:t>		</a:t>
            </a:r>
            <a:r>
              <a:rPr lang="en-US" sz="2800" dirty="0" err="1"/>
              <a:t>Nosotros</a:t>
            </a:r>
            <a:r>
              <a:rPr lang="en-US" sz="2800" dirty="0"/>
              <a:t> </a:t>
            </a:r>
            <a:r>
              <a:rPr lang="en-US" sz="2800" dirty="0" err="1"/>
              <a:t>viviremos</a:t>
            </a:r>
            <a:endParaRPr lang="en-US" sz="2800" dirty="0"/>
          </a:p>
          <a:p>
            <a:r>
              <a:rPr lang="en-US" sz="2800" dirty="0"/>
              <a:t>Tú </a:t>
            </a:r>
            <a:r>
              <a:rPr lang="en-US" sz="2800" dirty="0" err="1"/>
              <a:t>comerás</a:t>
            </a:r>
            <a:r>
              <a:rPr lang="en-US" sz="2800" dirty="0"/>
              <a:t>	</a:t>
            </a:r>
            <a:r>
              <a:rPr lang="en-US" sz="2800" dirty="0" err="1"/>
              <a:t>Vosotros</a:t>
            </a:r>
            <a:r>
              <a:rPr lang="en-US" sz="2800" dirty="0"/>
              <a:t> </a:t>
            </a:r>
            <a:r>
              <a:rPr lang="en-US" sz="2800" dirty="0" err="1"/>
              <a:t>comeréis</a:t>
            </a:r>
            <a:r>
              <a:rPr lang="en-US" sz="2800" dirty="0"/>
              <a:t>			Tú </a:t>
            </a:r>
            <a:r>
              <a:rPr lang="en-US" sz="2800" dirty="0" err="1"/>
              <a:t>vivirás</a:t>
            </a:r>
            <a:r>
              <a:rPr lang="en-US" sz="2800" dirty="0"/>
              <a:t>	</a:t>
            </a:r>
            <a:r>
              <a:rPr lang="en-US" sz="2800" dirty="0" err="1"/>
              <a:t>Vosotros</a:t>
            </a:r>
            <a:r>
              <a:rPr lang="en-US" sz="2800" dirty="0"/>
              <a:t> </a:t>
            </a:r>
            <a:r>
              <a:rPr lang="en-US" sz="2800" dirty="0" err="1"/>
              <a:t>viviréis</a:t>
            </a:r>
            <a:endParaRPr lang="en-US" sz="2800" dirty="0"/>
          </a:p>
          <a:p>
            <a:r>
              <a:rPr lang="en-US" sz="2800" dirty="0" err="1"/>
              <a:t>Él</a:t>
            </a:r>
            <a:r>
              <a:rPr lang="en-US" sz="2800" dirty="0"/>
              <a:t> </a:t>
            </a:r>
            <a:r>
              <a:rPr lang="en-US" sz="2800" dirty="0" err="1"/>
              <a:t>comerá</a:t>
            </a:r>
            <a:r>
              <a:rPr lang="en-US" sz="2800" dirty="0"/>
              <a:t>		</a:t>
            </a:r>
            <a:r>
              <a:rPr lang="en-US" sz="2800" dirty="0" err="1"/>
              <a:t>Ellos</a:t>
            </a:r>
            <a:r>
              <a:rPr lang="en-US" sz="2800" dirty="0"/>
              <a:t> </a:t>
            </a:r>
            <a:r>
              <a:rPr lang="en-US" sz="2800" dirty="0" err="1"/>
              <a:t>comerán</a:t>
            </a:r>
            <a:r>
              <a:rPr lang="en-US" sz="2800" dirty="0"/>
              <a:t>				</a:t>
            </a:r>
            <a:r>
              <a:rPr lang="en-US" sz="2800" dirty="0" err="1"/>
              <a:t>Él</a:t>
            </a:r>
            <a:r>
              <a:rPr lang="en-US" sz="2800" dirty="0"/>
              <a:t> </a:t>
            </a:r>
            <a:r>
              <a:rPr lang="en-US" sz="2800" dirty="0" err="1"/>
              <a:t>vivirá</a:t>
            </a:r>
            <a:r>
              <a:rPr lang="en-US" sz="2800" dirty="0"/>
              <a:t>		</a:t>
            </a:r>
            <a:r>
              <a:rPr lang="en-US" sz="2800" dirty="0" err="1"/>
              <a:t>Ellos</a:t>
            </a:r>
            <a:r>
              <a:rPr lang="en-US" sz="2800" dirty="0"/>
              <a:t> </a:t>
            </a:r>
            <a:r>
              <a:rPr lang="en-US" sz="2800" dirty="0" err="1"/>
              <a:t>vivirán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3140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63DB-AFE7-4403-A6D3-0673337DC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Practicamos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48EB0-4D26-415A-A8BB-ECB131881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/>
              <a:t>Yo ______________________ (caminar) en el parque mañana. </a:t>
            </a:r>
          </a:p>
          <a:p>
            <a:r>
              <a:rPr lang="es-ES_tradnl" sz="2400" dirty="0"/>
              <a:t>¿__________________________ (comprar) tú la falda negra?</a:t>
            </a:r>
          </a:p>
          <a:p>
            <a:r>
              <a:rPr lang="es-ES_tradnl" sz="2400" dirty="0"/>
              <a:t>Ana ________________________ (leer) el libro para su clase.</a:t>
            </a:r>
          </a:p>
          <a:p>
            <a:r>
              <a:rPr lang="es-ES_tradnl" sz="2400" dirty="0"/>
              <a:t>Nosotros _____________________ (correr) después de la clase de inglés.</a:t>
            </a:r>
          </a:p>
          <a:p>
            <a:r>
              <a:rPr lang="es-ES_tradnl" sz="2400" dirty="0"/>
              <a:t>Vosotros ________________________ (pedir) algo delicioso. </a:t>
            </a:r>
          </a:p>
          <a:p>
            <a:r>
              <a:rPr lang="es-ES_tradnl" sz="2400" dirty="0"/>
              <a:t>Los estudiantes ____________________ (escribir) un ensayo en unas semanas.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AE6FB1-B348-462A-8318-3D4AD66BD424}"/>
              </a:ext>
            </a:extLst>
          </p:cNvPr>
          <p:cNvSpPr txBox="1"/>
          <p:nvPr/>
        </p:nvSpPr>
        <p:spPr>
          <a:xfrm>
            <a:off x="1537252" y="2484782"/>
            <a:ext cx="278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caminaré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2D79CA-B6B7-4B1A-BE9C-FA47FEB9688F}"/>
              </a:ext>
            </a:extLst>
          </p:cNvPr>
          <p:cNvSpPr txBox="1"/>
          <p:nvPr/>
        </p:nvSpPr>
        <p:spPr>
          <a:xfrm>
            <a:off x="1242391" y="2998032"/>
            <a:ext cx="3435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Comprarás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F88E79-6E8C-45C7-82C1-F0E57A824125}"/>
              </a:ext>
            </a:extLst>
          </p:cNvPr>
          <p:cNvSpPr txBox="1"/>
          <p:nvPr/>
        </p:nvSpPr>
        <p:spPr>
          <a:xfrm>
            <a:off x="1696277" y="3590408"/>
            <a:ext cx="279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leerá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551E1C-DDB5-42E0-8D63-486B3C041801}"/>
              </a:ext>
            </a:extLst>
          </p:cNvPr>
          <p:cNvSpPr txBox="1"/>
          <p:nvPr/>
        </p:nvSpPr>
        <p:spPr>
          <a:xfrm>
            <a:off x="2292625" y="4158107"/>
            <a:ext cx="279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correremos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3D523F-92BE-478F-A5AC-E1D61C9D55EF}"/>
              </a:ext>
            </a:extLst>
          </p:cNvPr>
          <p:cNvSpPr txBox="1"/>
          <p:nvPr/>
        </p:nvSpPr>
        <p:spPr>
          <a:xfrm>
            <a:off x="2292625" y="4771419"/>
            <a:ext cx="294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pediréis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D24ED-250E-4A50-A3EC-E0D8627E793C}"/>
              </a:ext>
            </a:extLst>
          </p:cNvPr>
          <p:cNvSpPr txBox="1"/>
          <p:nvPr/>
        </p:nvSpPr>
        <p:spPr>
          <a:xfrm>
            <a:off x="3233528" y="5284669"/>
            <a:ext cx="2703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escribirán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3E27-6991-47A3-AB88-2C64A8B4D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Verbos</a:t>
            </a:r>
            <a:r>
              <a:rPr lang="en-US" dirty="0"/>
              <a:t> </a:t>
            </a:r>
            <a:r>
              <a:rPr lang="en-US" dirty="0" err="1"/>
              <a:t>irregulares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726A8-63F5-4BE4-92CB-21936FDD1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Caber – </a:t>
            </a:r>
            <a:r>
              <a:rPr lang="en-US" sz="2800" dirty="0" err="1"/>
              <a:t>cabr</a:t>
            </a:r>
            <a:r>
              <a:rPr lang="en-US" sz="2800" dirty="0"/>
              <a:t> – </a:t>
            </a:r>
            <a:r>
              <a:rPr lang="en-US" sz="2800" dirty="0" err="1"/>
              <a:t>cabré</a:t>
            </a:r>
            <a:r>
              <a:rPr lang="en-US" sz="2800" dirty="0"/>
              <a:t>, </a:t>
            </a:r>
            <a:r>
              <a:rPr lang="en-US" sz="2800" dirty="0" err="1"/>
              <a:t>cabrás</a:t>
            </a:r>
            <a:r>
              <a:rPr lang="en-US" sz="2800" dirty="0"/>
              <a:t>, </a:t>
            </a:r>
            <a:r>
              <a:rPr lang="en-US" sz="2800" dirty="0" err="1"/>
              <a:t>cabrá</a:t>
            </a:r>
            <a:r>
              <a:rPr lang="en-US" sz="2800" dirty="0"/>
              <a:t>, </a:t>
            </a:r>
            <a:r>
              <a:rPr lang="en-US" sz="2800" dirty="0" err="1"/>
              <a:t>cabremos</a:t>
            </a:r>
            <a:r>
              <a:rPr lang="en-US" sz="2800" dirty="0"/>
              <a:t>, </a:t>
            </a:r>
            <a:r>
              <a:rPr lang="en-US" sz="2800" dirty="0" err="1"/>
              <a:t>cabréis</a:t>
            </a:r>
            <a:r>
              <a:rPr lang="en-US" sz="2800" dirty="0"/>
              <a:t>, </a:t>
            </a:r>
            <a:r>
              <a:rPr lang="en-US" sz="2800" dirty="0" err="1"/>
              <a:t>cabrán</a:t>
            </a:r>
            <a:endParaRPr lang="en-US" sz="2800" dirty="0"/>
          </a:p>
          <a:p>
            <a:r>
              <a:rPr lang="en-US" sz="2800" dirty="0"/>
              <a:t>Haber – </a:t>
            </a:r>
            <a:r>
              <a:rPr lang="en-US" sz="2800" dirty="0" err="1"/>
              <a:t>habr</a:t>
            </a:r>
            <a:r>
              <a:rPr lang="en-US" sz="2800" dirty="0"/>
              <a:t> – </a:t>
            </a:r>
            <a:r>
              <a:rPr lang="en-US" sz="2800" dirty="0" err="1"/>
              <a:t>habré</a:t>
            </a:r>
            <a:r>
              <a:rPr lang="en-US" sz="2800" dirty="0"/>
              <a:t>, </a:t>
            </a:r>
            <a:r>
              <a:rPr lang="en-US" sz="2800" dirty="0" err="1"/>
              <a:t>habrás</a:t>
            </a:r>
            <a:r>
              <a:rPr lang="en-US" sz="2800" dirty="0"/>
              <a:t>, </a:t>
            </a:r>
            <a:r>
              <a:rPr lang="en-US" sz="2800" dirty="0" err="1"/>
              <a:t>habrá</a:t>
            </a:r>
            <a:r>
              <a:rPr lang="en-US" sz="2800" dirty="0"/>
              <a:t>, </a:t>
            </a:r>
            <a:r>
              <a:rPr lang="en-US" sz="2800" dirty="0" err="1"/>
              <a:t>habremos</a:t>
            </a:r>
            <a:r>
              <a:rPr lang="en-US" sz="2800" dirty="0"/>
              <a:t>, </a:t>
            </a:r>
            <a:r>
              <a:rPr lang="en-US" sz="2800" dirty="0" err="1"/>
              <a:t>habréis</a:t>
            </a:r>
            <a:r>
              <a:rPr lang="en-US" sz="2800" dirty="0"/>
              <a:t>, </a:t>
            </a:r>
            <a:r>
              <a:rPr lang="en-US" sz="2800" dirty="0" err="1"/>
              <a:t>habrán</a:t>
            </a:r>
            <a:endParaRPr lang="en-US" sz="2800" dirty="0"/>
          </a:p>
          <a:p>
            <a:r>
              <a:rPr lang="en-US" sz="2800" dirty="0" err="1"/>
              <a:t>Poder</a:t>
            </a:r>
            <a:r>
              <a:rPr lang="en-US" sz="2800" dirty="0"/>
              <a:t> – </a:t>
            </a:r>
            <a:r>
              <a:rPr lang="en-US" sz="2800" dirty="0" err="1"/>
              <a:t>podr</a:t>
            </a:r>
            <a:r>
              <a:rPr lang="en-US" sz="2800" dirty="0"/>
              <a:t> – </a:t>
            </a:r>
            <a:r>
              <a:rPr lang="en-US" sz="2800" dirty="0" err="1"/>
              <a:t>podré</a:t>
            </a:r>
            <a:r>
              <a:rPr lang="en-US" sz="2800" dirty="0"/>
              <a:t>, </a:t>
            </a:r>
            <a:r>
              <a:rPr lang="en-US" sz="2800" dirty="0" err="1"/>
              <a:t>podrás</a:t>
            </a:r>
            <a:r>
              <a:rPr lang="en-US" sz="2800" dirty="0"/>
              <a:t>, </a:t>
            </a:r>
            <a:r>
              <a:rPr lang="en-US" sz="2800" dirty="0" err="1"/>
              <a:t>podrá</a:t>
            </a:r>
            <a:r>
              <a:rPr lang="en-US" sz="2800" dirty="0"/>
              <a:t>, </a:t>
            </a:r>
            <a:r>
              <a:rPr lang="en-US" sz="2800" dirty="0" err="1"/>
              <a:t>podremos</a:t>
            </a:r>
            <a:r>
              <a:rPr lang="en-US" sz="2800" dirty="0"/>
              <a:t>, </a:t>
            </a:r>
            <a:r>
              <a:rPr lang="en-US" sz="2800" dirty="0" err="1"/>
              <a:t>podréis</a:t>
            </a:r>
            <a:r>
              <a:rPr lang="en-US" sz="2800" dirty="0"/>
              <a:t>, </a:t>
            </a:r>
            <a:r>
              <a:rPr lang="en-US" sz="2800" dirty="0" err="1"/>
              <a:t>podrán</a:t>
            </a:r>
            <a:endParaRPr lang="en-US" sz="2800" dirty="0"/>
          </a:p>
          <a:p>
            <a:r>
              <a:rPr lang="en-US" sz="2800" dirty="0" err="1"/>
              <a:t>Querer</a:t>
            </a:r>
            <a:r>
              <a:rPr lang="en-US" sz="2800" dirty="0"/>
              <a:t> -  </a:t>
            </a:r>
            <a:r>
              <a:rPr lang="en-US" sz="2800" dirty="0" err="1"/>
              <a:t>querr</a:t>
            </a:r>
            <a:r>
              <a:rPr lang="en-US" sz="2800" dirty="0"/>
              <a:t> – </a:t>
            </a:r>
            <a:r>
              <a:rPr lang="en-US" sz="2800" dirty="0" err="1"/>
              <a:t>querré</a:t>
            </a:r>
            <a:r>
              <a:rPr lang="en-US" sz="2800" dirty="0"/>
              <a:t>, </a:t>
            </a:r>
            <a:r>
              <a:rPr lang="en-US" sz="2800" dirty="0" err="1"/>
              <a:t>querrás</a:t>
            </a:r>
            <a:r>
              <a:rPr lang="en-US" sz="2800" dirty="0"/>
              <a:t>, </a:t>
            </a:r>
            <a:r>
              <a:rPr lang="en-US" sz="2800" dirty="0" err="1"/>
              <a:t>querrá</a:t>
            </a:r>
            <a:r>
              <a:rPr lang="en-US" sz="2800" dirty="0"/>
              <a:t>, </a:t>
            </a:r>
            <a:r>
              <a:rPr lang="en-US" sz="2800" dirty="0" err="1"/>
              <a:t>querremos</a:t>
            </a:r>
            <a:r>
              <a:rPr lang="en-US" sz="2800" dirty="0"/>
              <a:t>, </a:t>
            </a:r>
            <a:r>
              <a:rPr lang="en-US" sz="2800" dirty="0" err="1"/>
              <a:t>querréis</a:t>
            </a:r>
            <a:r>
              <a:rPr lang="en-US" sz="2800" dirty="0"/>
              <a:t>, </a:t>
            </a:r>
            <a:r>
              <a:rPr lang="en-US" sz="2800" dirty="0" err="1"/>
              <a:t>querrán</a:t>
            </a:r>
            <a:endParaRPr lang="en-US" sz="2800" dirty="0"/>
          </a:p>
          <a:p>
            <a:r>
              <a:rPr lang="en-US" sz="2800" dirty="0"/>
              <a:t>Saber – </a:t>
            </a:r>
            <a:r>
              <a:rPr lang="en-US" sz="2800" dirty="0" err="1"/>
              <a:t>sabr</a:t>
            </a:r>
            <a:r>
              <a:rPr lang="en-US" sz="2800" dirty="0"/>
              <a:t> – </a:t>
            </a:r>
            <a:r>
              <a:rPr lang="en-US" sz="2800" dirty="0" err="1"/>
              <a:t>sabré</a:t>
            </a:r>
            <a:r>
              <a:rPr lang="en-US" sz="2800" dirty="0"/>
              <a:t>, sabras, sabra, </a:t>
            </a:r>
            <a:r>
              <a:rPr lang="en-US" sz="2800" dirty="0" err="1"/>
              <a:t>sabremos</a:t>
            </a:r>
            <a:r>
              <a:rPr lang="en-US" sz="2800" dirty="0"/>
              <a:t>, </a:t>
            </a:r>
            <a:r>
              <a:rPr lang="en-US" sz="2800" dirty="0" err="1"/>
              <a:t>sabréis</a:t>
            </a:r>
            <a:r>
              <a:rPr lang="en-US" sz="2800" dirty="0"/>
              <a:t>, </a:t>
            </a:r>
            <a:r>
              <a:rPr lang="en-US" sz="2800" dirty="0" err="1"/>
              <a:t>sabrán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283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4987-8B7E-4D7B-9A91-DAEA14E17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Verbos</a:t>
            </a:r>
            <a:r>
              <a:rPr lang="en-US" dirty="0"/>
              <a:t> </a:t>
            </a:r>
            <a:r>
              <a:rPr lang="en-US" dirty="0" err="1"/>
              <a:t>irregulares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E257E-E34E-4268-B629-5334CDDFF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Poner</a:t>
            </a:r>
            <a:r>
              <a:rPr lang="en-US" sz="2400" dirty="0"/>
              <a:t> - -</a:t>
            </a:r>
            <a:r>
              <a:rPr lang="en-US" sz="2400" dirty="0" err="1"/>
              <a:t>pondr</a:t>
            </a:r>
            <a:r>
              <a:rPr lang="en-US" sz="2400" dirty="0"/>
              <a:t> – </a:t>
            </a:r>
            <a:r>
              <a:rPr lang="en-US" sz="2400" dirty="0" err="1"/>
              <a:t>pondré</a:t>
            </a:r>
            <a:r>
              <a:rPr lang="en-US" sz="2400" dirty="0"/>
              <a:t>, </a:t>
            </a:r>
            <a:r>
              <a:rPr lang="en-US" sz="2400" dirty="0" err="1"/>
              <a:t>pondrás</a:t>
            </a:r>
            <a:r>
              <a:rPr lang="en-US" sz="2400" dirty="0"/>
              <a:t>, </a:t>
            </a:r>
            <a:r>
              <a:rPr lang="en-US" sz="2400" dirty="0" err="1"/>
              <a:t>pondrá</a:t>
            </a:r>
            <a:r>
              <a:rPr lang="en-US" sz="2400" dirty="0"/>
              <a:t>, </a:t>
            </a:r>
            <a:r>
              <a:rPr lang="en-US" sz="2400" dirty="0" err="1"/>
              <a:t>pondremos</a:t>
            </a:r>
            <a:r>
              <a:rPr lang="en-US" sz="2400" dirty="0"/>
              <a:t>, </a:t>
            </a:r>
            <a:r>
              <a:rPr lang="en-US" sz="2400" dirty="0" err="1"/>
              <a:t>pondréis</a:t>
            </a:r>
            <a:r>
              <a:rPr lang="en-US" sz="2400" dirty="0"/>
              <a:t>, </a:t>
            </a:r>
            <a:r>
              <a:rPr lang="en-US" sz="2400" dirty="0" err="1"/>
              <a:t>pondrán</a:t>
            </a:r>
            <a:endParaRPr lang="en-US" sz="2400" dirty="0"/>
          </a:p>
          <a:p>
            <a:r>
              <a:rPr lang="en-US" sz="2400" dirty="0" err="1"/>
              <a:t>Salir</a:t>
            </a:r>
            <a:r>
              <a:rPr lang="en-US" sz="2400" dirty="0"/>
              <a:t> – </a:t>
            </a:r>
            <a:r>
              <a:rPr lang="en-US" sz="2400" dirty="0" err="1"/>
              <a:t>saldr</a:t>
            </a:r>
            <a:r>
              <a:rPr lang="en-US" sz="2400" dirty="0"/>
              <a:t> – </a:t>
            </a:r>
            <a:r>
              <a:rPr lang="en-US" sz="2400" dirty="0" err="1"/>
              <a:t>saldré</a:t>
            </a:r>
            <a:r>
              <a:rPr lang="en-US" sz="2400" dirty="0"/>
              <a:t>, </a:t>
            </a:r>
            <a:r>
              <a:rPr lang="en-US" sz="2400" dirty="0" err="1"/>
              <a:t>saldrás</a:t>
            </a:r>
            <a:r>
              <a:rPr lang="en-US" sz="2400" dirty="0"/>
              <a:t>, </a:t>
            </a:r>
            <a:r>
              <a:rPr lang="en-US" sz="2400" dirty="0" err="1"/>
              <a:t>saldrá</a:t>
            </a:r>
            <a:r>
              <a:rPr lang="en-US" sz="2400" dirty="0"/>
              <a:t>, </a:t>
            </a:r>
            <a:r>
              <a:rPr lang="en-US" sz="2400" dirty="0" err="1"/>
              <a:t>saldremos</a:t>
            </a:r>
            <a:r>
              <a:rPr lang="en-US" sz="2400" dirty="0"/>
              <a:t>, </a:t>
            </a:r>
            <a:r>
              <a:rPr lang="en-US" sz="2400" dirty="0" err="1"/>
              <a:t>saldréis</a:t>
            </a:r>
            <a:r>
              <a:rPr lang="en-US" sz="2400" dirty="0"/>
              <a:t>, </a:t>
            </a:r>
            <a:r>
              <a:rPr lang="en-US" sz="2400" dirty="0" err="1"/>
              <a:t>saldrán</a:t>
            </a:r>
            <a:endParaRPr lang="en-US" sz="2400" dirty="0"/>
          </a:p>
          <a:p>
            <a:r>
              <a:rPr lang="en-US" sz="2400" dirty="0"/>
              <a:t>Tener – </a:t>
            </a:r>
            <a:r>
              <a:rPr lang="en-US" sz="2400" dirty="0" err="1"/>
              <a:t>tendr</a:t>
            </a:r>
            <a:r>
              <a:rPr lang="en-US" sz="2400" dirty="0"/>
              <a:t> – </a:t>
            </a:r>
            <a:r>
              <a:rPr lang="en-US" sz="2400" dirty="0" err="1"/>
              <a:t>tendré</a:t>
            </a:r>
            <a:r>
              <a:rPr lang="en-US" sz="2400" dirty="0"/>
              <a:t>, </a:t>
            </a:r>
            <a:r>
              <a:rPr lang="en-US" sz="2400" dirty="0" err="1"/>
              <a:t>tendrás</a:t>
            </a:r>
            <a:r>
              <a:rPr lang="en-US" sz="2400" dirty="0"/>
              <a:t>, </a:t>
            </a:r>
            <a:r>
              <a:rPr lang="en-US" sz="2400" dirty="0" err="1"/>
              <a:t>tendrá</a:t>
            </a:r>
            <a:r>
              <a:rPr lang="en-US" sz="2400" dirty="0"/>
              <a:t>, </a:t>
            </a:r>
            <a:r>
              <a:rPr lang="en-US" sz="2400" dirty="0" err="1"/>
              <a:t>tendremos</a:t>
            </a:r>
            <a:r>
              <a:rPr lang="en-US" sz="2400" dirty="0"/>
              <a:t>, </a:t>
            </a:r>
            <a:r>
              <a:rPr lang="en-US" sz="2400" dirty="0" err="1"/>
              <a:t>tendréis</a:t>
            </a:r>
            <a:r>
              <a:rPr lang="en-US" sz="2400" dirty="0"/>
              <a:t>, </a:t>
            </a:r>
            <a:r>
              <a:rPr lang="en-US" sz="2400" dirty="0" err="1"/>
              <a:t>tendrán</a:t>
            </a:r>
            <a:endParaRPr lang="en-US" sz="2400" dirty="0"/>
          </a:p>
          <a:p>
            <a:r>
              <a:rPr lang="en-US" sz="2400" dirty="0" err="1"/>
              <a:t>Valer</a:t>
            </a:r>
            <a:r>
              <a:rPr lang="en-US" sz="2400" dirty="0"/>
              <a:t> – </a:t>
            </a:r>
            <a:r>
              <a:rPr lang="en-US" sz="2400" dirty="0" err="1"/>
              <a:t>valdr</a:t>
            </a:r>
            <a:r>
              <a:rPr lang="en-US" sz="2400" dirty="0"/>
              <a:t> – </a:t>
            </a:r>
            <a:r>
              <a:rPr lang="en-US" sz="2400" dirty="0" err="1"/>
              <a:t>valdré</a:t>
            </a:r>
            <a:r>
              <a:rPr lang="en-US" sz="2400" dirty="0"/>
              <a:t>, </a:t>
            </a:r>
            <a:r>
              <a:rPr lang="en-US" sz="2400" dirty="0" err="1"/>
              <a:t>valdrás</a:t>
            </a:r>
            <a:r>
              <a:rPr lang="en-US" sz="2400" dirty="0"/>
              <a:t>, </a:t>
            </a:r>
            <a:r>
              <a:rPr lang="en-US" sz="2400" dirty="0" err="1"/>
              <a:t>valdrá</a:t>
            </a:r>
            <a:r>
              <a:rPr lang="en-US" sz="2400" dirty="0"/>
              <a:t>, </a:t>
            </a:r>
            <a:r>
              <a:rPr lang="en-US" sz="2400" dirty="0" err="1"/>
              <a:t>valdremos</a:t>
            </a:r>
            <a:r>
              <a:rPr lang="en-US" sz="2400" dirty="0"/>
              <a:t>, </a:t>
            </a:r>
            <a:r>
              <a:rPr lang="en-US" sz="2400" dirty="0" err="1"/>
              <a:t>valdréis</a:t>
            </a:r>
            <a:r>
              <a:rPr lang="en-US" sz="2400" dirty="0"/>
              <a:t>, </a:t>
            </a:r>
            <a:r>
              <a:rPr lang="en-US" sz="2400" dirty="0" err="1"/>
              <a:t>valdrán</a:t>
            </a:r>
            <a:endParaRPr lang="en-US" sz="2400" dirty="0"/>
          </a:p>
          <a:p>
            <a:r>
              <a:rPr lang="en-US" sz="2400" dirty="0" err="1"/>
              <a:t>Venir</a:t>
            </a:r>
            <a:r>
              <a:rPr lang="en-US" sz="2400" dirty="0"/>
              <a:t> – </a:t>
            </a:r>
            <a:r>
              <a:rPr lang="en-US" sz="2400" dirty="0" err="1"/>
              <a:t>vendr</a:t>
            </a:r>
            <a:r>
              <a:rPr lang="en-US" sz="2400" dirty="0"/>
              <a:t> – </a:t>
            </a:r>
            <a:r>
              <a:rPr lang="en-US" sz="2400" dirty="0" err="1"/>
              <a:t>vendré</a:t>
            </a:r>
            <a:r>
              <a:rPr lang="en-US" sz="2400" dirty="0"/>
              <a:t>, </a:t>
            </a:r>
            <a:r>
              <a:rPr lang="en-US" sz="2400" dirty="0" err="1"/>
              <a:t>vendrás</a:t>
            </a:r>
            <a:r>
              <a:rPr lang="en-US" sz="2400" dirty="0"/>
              <a:t>, </a:t>
            </a:r>
            <a:r>
              <a:rPr lang="en-US" sz="2400" dirty="0" err="1"/>
              <a:t>vendrá</a:t>
            </a:r>
            <a:r>
              <a:rPr lang="en-US" sz="2400" dirty="0"/>
              <a:t>, </a:t>
            </a:r>
            <a:r>
              <a:rPr lang="en-US" sz="2400" dirty="0" err="1"/>
              <a:t>vendremos</a:t>
            </a:r>
            <a:r>
              <a:rPr lang="en-US" sz="2400" dirty="0"/>
              <a:t>, </a:t>
            </a:r>
            <a:r>
              <a:rPr lang="en-US" sz="2400" dirty="0" err="1"/>
              <a:t>vendréis</a:t>
            </a:r>
            <a:r>
              <a:rPr lang="en-US" sz="2400" dirty="0"/>
              <a:t>, </a:t>
            </a:r>
            <a:r>
              <a:rPr lang="en-US" sz="2400" dirty="0" err="1"/>
              <a:t>vendrán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870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0756-26A6-4E77-A53A-26D38033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Verbos</a:t>
            </a:r>
            <a:r>
              <a:rPr lang="en-US" dirty="0"/>
              <a:t> </a:t>
            </a:r>
            <a:r>
              <a:rPr lang="en-US" dirty="0" err="1"/>
              <a:t>irregulares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BAD95-8B35-4269-B48C-414252E7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Decir</a:t>
            </a:r>
            <a:r>
              <a:rPr lang="en-US" sz="2800" dirty="0"/>
              <a:t> – </a:t>
            </a:r>
            <a:r>
              <a:rPr lang="en-US" sz="2800" dirty="0" err="1"/>
              <a:t>dir</a:t>
            </a:r>
            <a:r>
              <a:rPr lang="en-US" sz="2800" dirty="0"/>
              <a:t> – dire, </a:t>
            </a:r>
            <a:r>
              <a:rPr lang="en-US" sz="2800" dirty="0" err="1"/>
              <a:t>dirás</a:t>
            </a:r>
            <a:r>
              <a:rPr lang="en-US" sz="2800" dirty="0"/>
              <a:t>, </a:t>
            </a:r>
            <a:r>
              <a:rPr lang="en-US" sz="2800" dirty="0" err="1"/>
              <a:t>dirá</a:t>
            </a:r>
            <a:r>
              <a:rPr lang="en-US" sz="2800" dirty="0"/>
              <a:t>, </a:t>
            </a:r>
            <a:r>
              <a:rPr lang="en-US" sz="2800" dirty="0" err="1"/>
              <a:t>diremos</a:t>
            </a:r>
            <a:r>
              <a:rPr lang="en-US" sz="2800" dirty="0"/>
              <a:t>, </a:t>
            </a:r>
            <a:r>
              <a:rPr lang="en-US" sz="2800" dirty="0" err="1"/>
              <a:t>diréis</a:t>
            </a:r>
            <a:r>
              <a:rPr lang="en-US" sz="2800" dirty="0"/>
              <a:t>, </a:t>
            </a:r>
            <a:r>
              <a:rPr lang="en-US" sz="2800" dirty="0" err="1"/>
              <a:t>dirán</a:t>
            </a:r>
            <a:endParaRPr lang="en-US" sz="2800" dirty="0"/>
          </a:p>
          <a:p>
            <a:r>
              <a:rPr lang="en-US" sz="2800" dirty="0" err="1"/>
              <a:t>Hacer</a:t>
            </a:r>
            <a:r>
              <a:rPr lang="en-US" sz="2800" dirty="0"/>
              <a:t> – har – hare, </a:t>
            </a:r>
            <a:r>
              <a:rPr lang="en-US" sz="2800" dirty="0" err="1"/>
              <a:t>harás</a:t>
            </a:r>
            <a:r>
              <a:rPr lang="en-US" sz="2800" dirty="0"/>
              <a:t>, </a:t>
            </a:r>
            <a:r>
              <a:rPr lang="en-US" sz="2800" dirty="0" err="1"/>
              <a:t>hará</a:t>
            </a:r>
            <a:r>
              <a:rPr lang="en-US" sz="2800" dirty="0"/>
              <a:t>, </a:t>
            </a:r>
            <a:r>
              <a:rPr lang="en-US" sz="2800" dirty="0" err="1"/>
              <a:t>haremos</a:t>
            </a:r>
            <a:r>
              <a:rPr lang="en-US" sz="2800" dirty="0"/>
              <a:t>, </a:t>
            </a:r>
            <a:r>
              <a:rPr lang="en-US" sz="2800" dirty="0" err="1"/>
              <a:t>haréis</a:t>
            </a:r>
            <a:r>
              <a:rPr lang="en-US" sz="2800" dirty="0"/>
              <a:t>, </a:t>
            </a:r>
            <a:r>
              <a:rPr lang="en-US" sz="2800" dirty="0" err="1"/>
              <a:t>harán</a:t>
            </a:r>
            <a:endParaRPr lang="en-US" sz="2800" dirty="0"/>
          </a:p>
          <a:p>
            <a:r>
              <a:rPr lang="en-US" sz="2800" dirty="0" err="1"/>
              <a:t>Satisfacer</a:t>
            </a:r>
            <a:r>
              <a:rPr lang="en-US" sz="2800" dirty="0"/>
              <a:t> – </a:t>
            </a:r>
            <a:r>
              <a:rPr lang="en-US" sz="2800" dirty="0" err="1"/>
              <a:t>satisfar</a:t>
            </a:r>
            <a:r>
              <a:rPr lang="en-US" sz="2800" dirty="0"/>
              <a:t> – </a:t>
            </a:r>
            <a:r>
              <a:rPr lang="en-US" sz="2800" dirty="0" err="1"/>
              <a:t>satisfaré</a:t>
            </a:r>
            <a:r>
              <a:rPr lang="en-US" sz="2800" dirty="0"/>
              <a:t>, </a:t>
            </a:r>
            <a:r>
              <a:rPr lang="en-US" sz="2800" dirty="0" err="1"/>
              <a:t>satisfarás</a:t>
            </a:r>
            <a:r>
              <a:rPr lang="en-US" sz="2800" dirty="0"/>
              <a:t>, </a:t>
            </a:r>
            <a:r>
              <a:rPr lang="en-US" sz="2800" dirty="0" err="1"/>
              <a:t>satisfará</a:t>
            </a:r>
            <a:r>
              <a:rPr lang="en-US" sz="2800" dirty="0"/>
              <a:t>, </a:t>
            </a:r>
            <a:r>
              <a:rPr lang="en-US" sz="2800" dirty="0" err="1"/>
              <a:t>satisfaremos</a:t>
            </a:r>
            <a:r>
              <a:rPr lang="en-US" sz="2800" dirty="0"/>
              <a:t>, </a:t>
            </a:r>
            <a:r>
              <a:rPr lang="en-US" sz="2800" dirty="0" err="1"/>
              <a:t>satisfaréis</a:t>
            </a:r>
            <a:r>
              <a:rPr lang="en-US" sz="2800" dirty="0"/>
              <a:t>, </a:t>
            </a:r>
            <a:r>
              <a:rPr lang="en-US" sz="2800" dirty="0" err="1"/>
              <a:t>satisfarán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8664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485BC-4AE7-470F-9CC5-D4947FC28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practicamos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BA73C-3E90-4BD0-B673-1CA9732DD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419" sz="2400" dirty="0"/>
              <a:t>Yo ___________________ (poder) entender el español muy pronto. </a:t>
            </a:r>
          </a:p>
          <a:p>
            <a:r>
              <a:rPr lang="es-419" sz="2400" dirty="0"/>
              <a:t>¿__________________ (saber) tú tocar la guitarra después de las lecciones. </a:t>
            </a:r>
          </a:p>
          <a:p>
            <a:r>
              <a:rPr lang="es-419" sz="2400" dirty="0"/>
              <a:t>Adán __________________ (poner) la mesa antes de venir la familia. </a:t>
            </a:r>
          </a:p>
          <a:p>
            <a:r>
              <a:rPr lang="es-419" sz="2400" dirty="0"/>
              <a:t>Mi mama y yo _____________________ (tener) hambre en unas horas. </a:t>
            </a:r>
          </a:p>
          <a:p>
            <a:r>
              <a:rPr lang="es-419" sz="2400" dirty="0"/>
              <a:t>¿___________________ (venir) vosotros a la fiesta el viernes? </a:t>
            </a:r>
          </a:p>
          <a:p>
            <a:r>
              <a:rPr lang="es-419" sz="2400" dirty="0"/>
              <a:t>Ana y Juan me __________________ (decir) como llegar a su casa.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65CF2A-C32F-4996-AFBC-DA34C4C2D72A}"/>
              </a:ext>
            </a:extLst>
          </p:cNvPr>
          <p:cNvSpPr txBox="1"/>
          <p:nvPr/>
        </p:nvSpPr>
        <p:spPr>
          <a:xfrm>
            <a:off x="1470991" y="2517913"/>
            <a:ext cx="2279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podré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2A8D23-9D60-4501-A121-11673E671CA3}"/>
              </a:ext>
            </a:extLst>
          </p:cNvPr>
          <p:cNvSpPr txBox="1"/>
          <p:nvPr/>
        </p:nvSpPr>
        <p:spPr>
          <a:xfrm flipH="1">
            <a:off x="1696278" y="3059668"/>
            <a:ext cx="193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Sabrás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52B8B7-ABA0-474E-A482-994AD05750DC}"/>
              </a:ext>
            </a:extLst>
          </p:cNvPr>
          <p:cNvSpPr txBox="1"/>
          <p:nvPr/>
        </p:nvSpPr>
        <p:spPr>
          <a:xfrm>
            <a:off x="1796334" y="3599839"/>
            <a:ext cx="1834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pondrá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231ABC-DFF1-421A-AC22-8C57775A7F8F}"/>
              </a:ext>
            </a:extLst>
          </p:cNvPr>
          <p:cNvSpPr txBox="1"/>
          <p:nvPr/>
        </p:nvSpPr>
        <p:spPr>
          <a:xfrm flipH="1">
            <a:off x="3212988" y="4158107"/>
            <a:ext cx="2670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tendremos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2D0D09-1B02-425E-B706-6D4AA8E24670}"/>
              </a:ext>
            </a:extLst>
          </p:cNvPr>
          <p:cNvSpPr txBox="1"/>
          <p:nvPr/>
        </p:nvSpPr>
        <p:spPr>
          <a:xfrm>
            <a:off x="1278170" y="4731543"/>
            <a:ext cx="1934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Vendréis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164CA-1F4F-4EC4-BF14-2E289AEE1358}"/>
              </a:ext>
            </a:extLst>
          </p:cNvPr>
          <p:cNvSpPr txBox="1"/>
          <p:nvPr/>
        </p:nvSpPr>
        <p:spPr>
          <a:xfrm>
            <a:off x="3028121" y="5289811"/>
            <a:ext cx="24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dirán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9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8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Future forward</Template>
  <TotalTime>0</TotalTime>
  <Words>669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Franklin Gothic Book</vt:lpstr>
      <vt:lpstr>Franklin Gothic Demi</vt:lpstr>
      <vt:lpstr>Wingdings 2</vt:lpstr>
      <vt:lpstr>DividendVTI</vt:lpstr>
      <vt:lpstr>El futuro</vt:lpstr>
      <vt:lpstr>Repaso y ¿Por qué usamos el futuro? </vt:lpstr>
      <vt:lpstr>Las Formas Regulares</vt:lpstr>
      <vt:lpstr>Las Formas</vt:lpstr>
      <vt:lpstr>Practicamos</vt:lpstr>
      <vt:lpstr>Verbos irregulares</vt:lpstr>
      <vt:lpstr>Verbos irregulares</vt:lpstr>
      <vt:lpstr>Verbos irregulares</vt:lpstr>
      <vt:lpstr>practicamos</vt:lpstr>
      <vt:lpstr>escuchamos</vt:lpstr>
      <vt:lpstr>Hablamos</vt:lpstr>
      <vt:lpstr>Hablamos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2020-08-07T23:43:07Z</dcterms:created>
  <dcterms:modified xsi:type="dcterms:W3CDTF">2020-10-21T14:48:02Z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