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6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86A-63D9-4148-AC12-3A0D33F87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Conditional</a:t>
            </a:r>
            <a:r>
              <a:rPr lang="es-ES_tradnl" dirty="0"/>
              <a:t> </a:t>
            </a:r>
            <a:r>
              <a:rPr lang="es-ES_tradnl" dirty="0" err="1"/>
              <a:t>Perfect</a:t>
            </a:r>
            <a:endParaRPr lang="es-ES_trad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4E150-51CF-1D4A-8B0C-E55A4A85A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El condicional perfecto</a:t>
            </a:r>
          </a:p>
        </p:txBody>
      </p:sp>
    </p:spTree>
    <p:extLst>
      <p:ext uri="{BB962C8B-B14F-4D97-AF65-F5344CB8AC3E}">
        <p14:creationId xmlns:p14="http://schemas.microsoft.com/office/powerpoint/2010/main" val="194118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B6A2-E836-784A-9233-5608F0DE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Conjugation</a:t>
            </a:r>
            <a:r>
              <a:rPr lang="es-ES_tradnl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700F2-F3BE-2F44-B416-EAA3ED955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     Bailar 				Vender				Dormir</a:t>
            </a:r>
          </a:p>
          <a:p>
            <a:pPr marL="0" indent="0">
              <a:buNone/>
            </a:pPr>
            <a:r>
              <a:rPr lang="es-ES_tradnl" dirty="0"/>
              <a:t>habría bailado		habría vendido			habría dormido</a:t>
            </a:r>
          </a:p>
          <a:p>
            <a:pPr marL="0" indent="0">
              <a:buNone/>
            </a:pPr>
            <a:r>
              <a:rPr lang="es-ES_tradnl" dirty="0"/>
              <a:t>habrías bailado		habrías vendido			habrías dormido</a:t>
            </a:r>
          </a:p>
          <a:p>
            <a:pPr marL="0" indent="0">
              <a:buNone/>
            </a:pPr>
            <a:r>
              <a:rPr lang="es-ES_tradnl" dirty="0"/>
              <a:t>habría bailado		habría vendido			habría dormido</a:t>
            </a:r>
          </a:p>
          <a:p>
            <a:pPr marL="0" indent="0">
              <a:buNone/>
            </a:pPr>
            <a:r>
              <a:rPr lang="es-ES_tradnl" dirty="0"/>
              <a:t>habríamos bailado	habríamos vendido		habríamos dormido</a:t>
            </a:r>
          </a:p>
          <a:p>
            <a:pPr marL="0" indent="0">
              <a:buNone/>
            </a:pPr>
            <a:r>
              <a:rPr lang="es-ES_tradnl" dirty="0"/>
              <a:t>habríais bailado		habríais vendido		habríais dormido</a:t>
            </a:r>
          </a:p>
          <a:p>
            <a:pPr marL="0" indent="0">
              <a:buNone/>
            </a:pPr>
            <a:r>
              <a:rPr lang="es-ES_tradnl" dirty="0"/>
              <a:t>habrían bailado		habrían vendido		habrían dormido</a:t>
            </a:r>
          </a:p>
        </p:txBody>
      </p:sp>
    </p:spTree>
    <p:extLst>
      <p:ext uri="{BB962C8B-B14F-4D97-AF65-F5344CB8AC3E}">
        <p14:creationId xmlns:p14="http://schemas.microsoft.com/office/powerpoint/2010/main" val="130178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C56B-802E-B24D-B8ED-9CF175A0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Usos:  </a:t>
            </a:r>
            <a:r>
              <a:rPr lang="es-ES_tradnl" dirty="0" err="1"/>
              <a:t>What</a:t>
            </a:r>
            <a:r>
              <a:rPr lang="es-ES_tradnl" dirty="0"/>
              <a:t> </a:t>
            </a:r>
            <a:r>
              <a:rPr lang="es-ES_tradnl" dirty="0" err="1"/>
              <a:t>might</a:t>
            </a:r>
            <a:r>
              <a:rPr lang="es-ES_tradnl" dirty="0"/>
              <a:t>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occurred</a:t>
            </a:r>
            <a:r>
              <a:rPr lang="es-ES_tradnl" dirty="0"/>
              <a:t> </a:t>
            </a:r>
            <a:r>
              <a:rPr lang="es-ES_tradnl" dirty="0" err="1"/>
              <a:t>but</a:t>
            </a:r>
            <a:r>
              <a:rPr lang="es-ES_tradnl" dirty="0"/>
              <a:t> </a:t>
            </a:r>
            <a:r>
              <a:rPr lang="es-ES_tradnl" dirty="0" err="1"/>
              <a:t>did</a:t>
            </a:r>
            <a:r>
              <a:rPr lang="es-ES_tradnl" dirty="0"/>
              <a:t> </a:t>
            </a:r>
            <a:r>
              <a:rPr lang="es-ES_tradnl" dirty="0" err="1"/>
              <a:t>not</a:t>
            </a:r>
            <a:r>
              <a:rPr lang="es-ES_tradnl" dirty="0"/>
              <a:t>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FCC4-328C-D84F-BFFB-63B3F7534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ejemplos: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Creo que Miguel habría sido un gran pintor.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Yo habría ido a la exposición pero no tenía coche.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6177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E66F-72DE-8A46-8CB8-C8BF6291F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Usos:  </a:t>
            </a:r>
            <a:r>
              <a:rPr lang="es-ES_tradnl" dirty="0" err="1"/>
              <a:t>Conjucture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past</a:t>
            </a:r>
            <a:r>
              <a:rPr lang="es-ES_tradnl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F2A1B-D830-1244-B1CC-F8A6775BC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ejemplos: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¿Crees que a los críticos les habría gustado su obra?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Me imagino que muchas personas habrían asistido a la exposición.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210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08DF8-B332-AA42-817B-A5C5CA2C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Otro final…Crea otra versión de estas historias..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EAF0E-2283-D240-8A83-59C80EEDE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s-ES_tradnl" dirty="0"/>
              <a:t>Romeo y Julieta</a:t>
            </a:r>
          </a:p>
          <a:p>
            <a:pPr>
              <a:buAutoNum type="arabicPeriod"/>
            </a:pPr>
            <a:endParaRPr lang="es-ES_tradnl" dirty="0"/>
          </a:p>
          <a:p>
            <a:pPr>
              <a:buAutoNum type="arabicPeriod"/>
            </a:pPr>
            <a:r>
              <a:rPr lang="es-ES_tradnl" dirty="0"/>
              <a:t>El Mago de Oz</a:t>
            </a:r>
          </a:p>
          <a:p>
            <a:pPr>
              <a:buAutoNum type="arabicPeriod"/>
            </a:pPr>
            <a:endParaRPr lang="es-ES_tradnl" dirty="0"/>
          </a:p>
          <a:p>
            <a:pPr>
              <a:buAutoNum type="arabicPeriod"/>
            </a:pPr>
            <a:r>
              <a:rPr lang="es-ES_tradnl" dirty="0"/>
              <a:t>La Bella y la Bestia</a:t>
            </a:r>
          </a:p>
          <a:p>
            <a:pPr>
              <a:buAutoNum type="arabicPeriod"/>
            </a:pPr>
            <a:endParaRPr lang="es-ES_tradnl" dirty="0"/>
          </a:p>
          <a:p>
            <a:pPr>
              <a:buAutoNum type="arabicPeriod"/>
            </a:pPr>
            <a:r>
              <a:rPr lang="es-ES_tradnl" dirty="0"/>
              <a:t>Lo que el viento se llevó </a:t>
            </a:r>
          </a:p>
          <a:p>
            <a:pPr>
              <a:buAutoNum type="arabicPeriod"/>
            </a:pPr>
            <a:endParaRPr lang="es-ES_tradnl" dirty="0"/>
          </a:p>
          <a:p>
            <a:pPr>
              <a:buAutoNum type="arabicPeriod"/>
            </a:pPr>
            <a:r>
              <a:rPr lang="es-ES_tradnl" dirty="0"/>
              <a:t>La  bella durmiente</a:t>
            </a:r>
          </a:p>
          <a:p>
            <a:pPr>
              <a:buAutoNum type="arabicPeriod"/>
            </a:pPr>
            <a:endParaRPr lang="es-ES_tradnl" dirty="0"/>
          </a:p>
          <a:p>
            <a:pPr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1665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F76D-0B61-1643-ACCA-F028CCCC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Conjugate</a:t>
            </a:r>
            <a:r>
              <a:rPr lang="es-ES_tradnl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5B2A1-8517-734A-9A3D-87902805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s-ES_tradnl" dirty="0"/>
              <a:t>¿Qué _____________________ (hacer) tú en esta situación?</a:t>
            </a:r>
          </a:p>
          <a:p>
            <a:pPr>
              <a:buAutoNum type="arabicPeriod"/>
            </a:pPr>
            <a:endParaRPr lang="es-ES_tradnl" dirty="0"/>
          </a:p>
          <a:p>
            <a:pPr>
              <a:buAutoNum type="arabicPeriod" startAt="2"/>
            </a:pPr>
            <a:r>
              <a:rPr lang="es-ES_tradnl" dirty="0"/>
              <a:t>Yo _______________________ (escribir) una novela si hubiera tenido más tiempo.</a:t>
            </a:r>
          </a:p>
          <a:p>
            <a:pPr>
              <a:buAutoNum type="arabicPeriod" startAt="2"/>
            </a:pPr>
            <a:r>
              <a:rPr lang="es-ES_tradnl" dirty="0"/>
              <a:t>Nosotros _____________________ (viajar) a Costa Rica pero no tuvimos dinero.</a:t>
            </a:r>
          </a:p>
          <a:p>
            <a:pPr>
              <a:buAutoNum type="arabicPeriod" startAt="2"/>
            </a:pPr>
            <a:r>
              <a:rPr lang="es-ES_tradnl" dirty="0"/>
              <a:t>Miguel _______________________ (ser) un gran artista, pero decidió estudiar el derecho.</a:t>
            </a:r>
          </a:p>
          <a:p>
            <a:pPr>
              <a:buAutoNum type="arabicPeriod" startAt="2"/>
            </a:pPr>
            <a:r>
              <a:rPr lang="es-ES_tradnl" dirty="0"/>
              <a:t>Marta y María _______________________ (bailar) en la fiesta pero no les gustaba </a:t>
            </a:r>
            <a:r>
              <a:rPr lang="es-ES_tradnl"/>
              <a:t>la música.</a:t>
            </a:r>
          </a:p>
        </p:txBody>
      </p:sp>
    </p:spTree>
    <p:extLst>
      <p:ext uri="{BB962C8B-B14F-4D97-AF65-F5344CB8AC3E}">
        <p14:creationId xmlns:p14="http://schemas.microsoft.com/office/powerpoint/2010/main" val="1618907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</TotalTime>
  <Words>248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The Conditional Perfect</vt:lpstr>
      <vt:lpstr>Conjugation:</vt:lpstr>
      <vt:lpstr>Usos:  What might have occurred but did not..</vt:lpstr>
      <vt:lpstr>Usos:  Conjucture in the past…</vt:lpstr>
      <vt:lpstr>Otro final…Crea otra versión de estas historias..</vt:lpstr>
      <vt:lpstr>Conjugate: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Conditional Perfect</dc:title>
  <dc:creator>Kathryn Garcia</dc:creator>
  <cp:lastModifiedBy>Kathryn Garcia</cp:lastModifiedBy>
  <cp:revision>3</cp:revision>
  <dcterms:created xsi:type="dcterms:W3CDTF">2021-02-28T19:45:46Z</dcterms:created>
  <dcterms:modified xsi:type="dcterms:W3CDTF">2021-02-28T20:08:15Z</dcterms:modified>
</cp:coreProperties>
</file>