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4987E-D343-C148-A02A-94C7189EF5C8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70D81-37AE-2D4D-8C1F-5E4E6E3B0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1/6/2021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1/6/2021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667" y="373738"/>
            <a:ext cx="7543800" cy="2593975"/>
          </a:xfrm>
        </p:spPr>
        <p:txBody>
          <a:bodyPr/>
          <a:lstStyle/>
          <a:p>
            <a:r>
              <a:rPr lang="en-US" dirty="0"/>
              <a:t>Irregular “</a:t>
            </a:r>
            <a:r>
              <a:rPr lang="en-US" dirty="0" err="1"/>
              <a:t>yo</a:t>
            </a:r>
            <a:r>
              <a:rPr lang="en-US" dirty="0"/>
              <a:t>” forms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667" y="4038600"/>
            <a:ext cx="7307322" cy="1066800"/>
          </a:xfrm>
        </p:spPr>
        <p:txBody>
          <a:bodyPr>
            <a:noAutofit/>
          </a:bodyPr>
          <a:lstStyle/>
          <a:p>
            <a:r>
              <a:rPr lang="en-US" sz="4000" dirty="0"/>
              <a:t>Some verbs are irregular only in the “</a:t>
            </a:r>
            <a:r>
              <a:rPr lang="en-US" sz="4000" dirty="0" err="1"/>
              <a:t>yo</a:t>
            </a:r>
            <a:r>
              <a:rPr lang="en-US" sz="4000" dirty="0"/>
              <a:t>” form in the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160220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Algunos</a:t>
            </a:r>
            <a:r>
              <a:rPr lang="en-US" dirty="0"/>
              <a:t> </a:t>
            </a:r>
            <a:r>
              <a:rPr lang="en-US" dirty="0" err="1"/>
              <a:t>ejemplos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/>
              <a:t>  </a:t>
            </a:r>
            <a:r>
              <a:rPr lang="en-US" sz="4000" dirty="0" err="1"/>
              <a:t>Conocer</a:t>
            </a:r>
            <a:r>
              <a:rPr lang="en-US" sz="4000" dirty="0"/>
              <a:t> – </a:t>
            </a:r>
            <a:r>
              <a:rPr lang="en-US" sz="4000" b="1" dirty="0" err="1"/>
              <a:t>conozco</a:t>
            </a:r>
            <a:endParaRPr lang="en-US" sz="4000" b="1" dirty="0"/>
          </a:p>
          <a:p>
            <a:pPr lvl="1">
              <a:buFontTx/>
              <a:buChar char="-"/>
            </a:pPr>
            <a:r>
              <a:rPr lang="en-US" sz="3800" dirty="0"/>
              <a:t>--  </a:t>
            </a:r>
            <a:r>
              <a:rPr lang="en-US" sz="3800" dirty="0" err="1"/>
              <a:t>Yo</a:t>
            </a:r>
            <a:r>
              <a:rPr lang="en-US" sz="3800" dirty="0"/>
              <a:t> </a:t>
            </a:r>
            <a:r>
              <a:rPr lang="en-US" sz="3800" dirty="0" err="1"/>
              <a:t>conozco</a:t>
            </a:r>
            <a:r>
              <a:rPr lang="en-US" sz="3800" dirty="0"/>
              <a:t> Nueva York.</a:t>
            </a:r>
          </a:p>
          <a:p>
            <a:pPr marL="411480" lvl="1" indent="0">
              <a:buNone/>
            </a:pPr>
            <a:r>
              <a:rPr lang="en-US" sz="3800" dirty="0"/>
              <a:t>Dar – </a:t>
            </a:r>
            <a:r>
              <a:rPr lang="en-US" sz="3800" b="1" dirty="0" err="1"/>
              <a:t>doy</a:t>
            </a:r>
            <a:endParaRPr lang="en-US" sz="3800" b="1" dirty="0"/>
          </a:p>
          <a:p>
            <a:pPr marL="411480" lvl="1" indent="0">
              <a:buNone/>
            </a:pPr>
            <a:r>
              <a:rPr lang="en-US" sz="3800" dirty="0"/>
              <a:t>--- </a:t>
            </a:r>
            <a:r>
              <a:rPr lang="en-US" sz="3800" dirty="0" err="1"/>
              <a:t>Yo</a:t>
            </a:r>
            <a:r>
              <a:rPr lang="en-US" sz="3800" dirty="0"/>
              <a:t> </a:t>
            </a:r>
            <a:r>
              <a:rPr lang="en-US" sz="3800" dirty="0" err="1"/>
              <a:t>te</a:t>
            </a:r>
            <a:r>
              <a:rPr lang="en-US" sz="3800" dirty="0"/>
              <a:t> </a:t>
            </a:r>
            <a:r>
              <a:rPr lang="en-US" sz="3800" dirty="0" err="1"/>
              <a:t>doy</a:t>
            </a:r>
            <a:r>
              <a:rPr lang="en-US" sz="3800" dirty="0"/>
              <a:t> mi </a:t>
            </a:r>
            <a:r>
              <a:rPr lang="en-US" sz="3800" dirty="0" err="1"/>
              <a:t>libro</a:t>
            </a:r>
            <a:r>
              <a:rPr lang="en-US" sz="3800" dirty="0"/>
              <a:t>.</a:t>
            </a:r>
          </a:p>
          <a:p>
            <a:pPr marL="411480" lvl="1" indent="0">
              <a:buNone/>
            </a:pPr>
            <a:r>
              <a:rPr lang="en-US" sz="3800" dirty="0" err="1"/>
              <a:t>Estar</a:t>
            </a:r>
            <a:r>
              <a:rPr lang="en-US" sz="3800" dirty="0"/>
              <a:t> – </a:t>
            </a:r>
            <a:r>
              <a:rPr lang="en-US" sz="3800" b="1" dirty="0" err="1"/>
              <a:t>estoy</a:t>
            </a:r>
            <a:endParaRPr lang="en-US" sz="3800" b="1" dirty="0"/>
          </a:p>
          <a:p>
            <a:pPr marL="411480" lvl="1" indent="0">
              <a:buNone/>
            </a:pPr>
            <a:r>
              <a:rPr lang="en-US" sz="3800" dirty="0"/>
              <a:t>--- </a:t>
            </a:r>
            <a:r>
              <a:rPr lang="en-US" sz="3800" dirty="0" err="1"/>
              <a:t>Yo</a:t>
            </a:r>
            <a:r>
              <a:rPr lang="en-US" sz="3800" dirty="0"/>
              <a:t> </a:t>
            </a:r>
            <a:r>
              <a:rPr lang="en-US" sz="3800" dirty="0" err="1"/>
              <a:t>estoy</a:t>
            </a:r>
            <a:r>
              <a:rPr lang="en-US" sz="3800" dirty="0"/>
              <a:t> </a:t>
            </a:r>
            <a:r>
              <a:rPr lang="en-US" sz="3800" dirty="0" err="1"/>
              <a:t>deprimido</a:t>
            </a:r>
            <a:r>
              <a:rPr lang="en-US" sz="3800" dirty="0"/>
              <a:t>.</a:t>
            </a:r>
          </a:p>
          <a:p>
            <a:pPr marL="411480" lvl="1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890599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ejemplos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441334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4000" dirty="0"/>
              <a:t> </a:t>
            </a:r>
            <a:r>
              <a:rPr lang="en-US" sz="4000" dirty="0" err="1"/>
              <a:t>Poner</a:t>
            </a:r>
            <a:r>
              <a:rPr lang="en-US" sz="4000" dirty="0"/>
              <a:t> – </a:t>
            </a:r>
            <a:r>
              <a:rPr lang="en-US" sz="4000" b="1" dirty="0" err="1"/>
              <a:t>pongo</a:t>
            </a:r>
            <a:endParaRPr lang="en-US" sz="4000" b="1" dirty="0"/>
          </a:p>
          <a:p>
            <a:pPr marL="114300" indent="0">
              <a:buNone/>
            </a:pPr>
            <a:r>
              <a:rPr lang="en-US" sz="4000" dirty="0"/>
              <a:t> --- </a:t>
            </a:r>
            <a:r>
              <a:rPr lang="en-US" sz="4000" dirty="0" err="1"/>
              <a:t>Yo</a:t>
            </a:r>
            <a:r>
              <a:rPr lang="en-US" sz="4000" dirty="0"/>
              <a:t> </a:t>
            </a:r>
            <a:r>
              <a:rPr lang="en-US" sz="4000" dirty="0" err="1"/>
              <a:t>pongo</a:t>
            </a:r>
            <a:r>
              <a:rPr lang="en-US" sz="4000" dirty="0"/>
              <a:t> mi </a:t>
            </a:r>
            <a:r>
              <a:rPr lang="en-US" sz="4000" dirty="0" err="1"/>
              <a:t>plato</a:t>
            </a:r>
            <a:r>
              <a:rPr lang="en-US" sz="4000" dirty="0"/>
              <a:t> en el </a:t>
            </a:r>
            <a:r>
              <a:rPr lang="en-US" sz="4000" dirty="0" err="1"/>
              <a:t>lavaplatos</a:t>
            </a:r>
            <a:r>
              <a:rPr lang="en-US" sz="4000" dirty="0"/>
              <a:t>.</a:t>
            </a:r>
          </a:p>
          <a:p>
            <a:pPr marL="114300" indent="0">
              <a:buNone/>
            </a:pPr>
            <a:r>
              <a:rPr lang="en-US" sz="4000" dirty="0"/>
              <a:t>Saber – </a:t>
            </a:r>
            <a:r>
              <a:rPr lang="en-US" sz="4000" b="1" dirty="0" err="1"/>
              <a:t>sé</a:t>
            </a:r>
            <a:endParaRPr lang="en-US" sz="4000" b="1" dirty="0"/>
          </a:p>
          <a:p>
            <a:pPr marL="114300" indent="0">
              <a:buNone/>
            </a:pPr>
            <a:r>
              <a:rPr lang="en-US" sz="4000" b="1" dirty="0"/>
              <a:t>--- </a:t>
            </a:r>
            <a:r>
              <a:rPr lang="en-US" sz="4000" dirty="0" err="1"/>
              <a:t>Yo</a:t>
            </a:r>
            <a:r>
              <a:rPr lang="en-US" sz="4000" dirty="0"/>
              <a:t> </a:t>
            </a:r>
            <a:r>
              <a:rPr lang="en-US" sz="4000" dirty="0" err="1"/>
              <a:t>ya</a:t>
            </a:r>
            <a:r>
              <a:rPr lang="en-US" sz="4000" dirty="0"/>
              <a:t> </a:t>
            </a:r>
            <a:r>
              <a:rPr lang="en-US" sz="4000" dirty="0" err="1"/>
              <a:t>sé</a:t>
            </a:r>
            <a:r>
              <a:rPr lang="en-US" sz="4000" dirty="0"/>
              <a:t> </a:t>
            </a:r>
            <a:r>
              <a:rPr lang="en-US" sz="4000" dirty="0" err="1"/>
              <a:t>tu</a:t>
            </a:r>
            <a:r>
              <a:rPr lang="en-US" sz="4000" dirty="0"/>
              <a:t> </a:t>
            </a:r>
            <a:r>
              <a:rPr lang="en-US" sz="4000" dirty="0" err="1"/>
              <a:t>número</a:t>
            </a:r>
            <a:r>
              <a:rPr lang="en-US" sz="4000" dirty="0"/>
              <a:t> de </a:t>
            </a:r>
            <a:r>
              <a:rPr lang="en-US" sz="4000" dirty="0" err="1"/>
              <a:t>teléfono</a:t>
            </a:r>
            <a:r>
              <a:rPr lang="en-US" sz="4000" dirty="0"/>
              <a:t>.</a:t>
            </a:r>
          </a:p>
          <a:p>
            <a:pPr marL="114300" indent="0">
              <a:buNone/>
            </a:pPr>
            <a:r>
              <a:rPr lang="en-US" sz="4000" dirty="0" err="1"/>
              <a:t>Salir</a:t>
            </a:r>
            <a:r>
              <a:rPr lang="en-US" sz="4000" dirty="0"/>
              <a:t> – </a:t>
            </a:r>
            <a:r>
              <a:rPr lang="en-US" sz="4000" b="1" dirty="0" err="1"/>
              <a:t>salgo</a:t>
            </a:r>
            <a:endParaRPr lang="en-US" sz="4000" b="1" dirty="0"/>
          </a:p>
          <a:p>
            <a:pPr marL="114300" indent="0">
              <a:buNone/>
            </a:pPr>
            <a:r>
              <a:rPr lang="en-US" sz="4000" b="1" dirty="0"/>
              <a:t>--- </a:t>
            </a:r>
            <a:r>
              <a:rPr lang="en-US" sz="4000" dirty="0" err="1"/>
              <a:t>Yo</a:t>
            </a:r>
            <a:r>
              <a:rPr lang="en-US" sz="4000" dirty="0"/>
              <a:t> </a:t>
            </a:r>
            <a:r>
              <a:rPr lang="en-US" sz="4000" dirty="0" err="1"/>
              <a:t>salgo</a:t>
            </a:r>
            <a:r>
              <a:rPr lang="en-US" sz="4000" dirty="0"/>
              <a:t> </a:t>
            </a:r>
            <a:r>
              <a:rPr lang="en-US" sz="4000" dirty="0" err="1"/>
              <a:t>todos</a:t>
            </a:r>
            <a:r>
              <a:rPr lang="en-US" sz="4000" dirty="0"/>
              <a:t> los </a:t>
            </a:r>
            <a:r>
              <a:rPr lang="en-US" sz="4000" dirty="0" err="1"/>
              <a:t>sábados</a:t>
            </a:r>
            <a:r>
              <a:rPr lang="en-US" sz="4000" dirty="0"/>
              <a:t> </a:t>
            </a:r>
            <a:r>
              <a:rPr lang="en-US" sz="4000" dirty="0" err="1"/>
              <a:t>por</a:t>
            </a:r>
            <a:r>
              <a:rPr lang="en-US" sz="4000" dirty="0"/>
              <a:t> la </a:t>
            </a:r>
            <a:r>
              <a:rPr lang="en-US" sz="4000" dirty="0" err="1"/>
              <a:t>noche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52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ejemplos</a:t>
            </a:r>
            <a:r>
              <a:rPr lang="en-US" dirty="0"/>
              <a:t>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dirty="0"/>
              <a:t>Traer – </a:t>
            </a:r>
            <a:r>
              <a:rPr lang="en-US" sz="4000" b="1" dirty="0" err="1"/>
              <a:t>traigo</a:t>
            </a:r>
            <a:endParaRPr lang="en-US" sz="4000" b="1" dirty="0"/>
          </a:p>
          <a:p>
            <a:pPr marL="114300" indent="0">
              <a:buNone/>
            </a:pPr>
            <a:r>
              <a:rPr lang="en-US" sz="4000" dirty="0"/>
              <a:t>--- </a:t>
            </a:r>
            <a:r>
              <a:rPr lang="en-US" sz="4000" dirty="0" err="1"/>
              <a:t>Yo</a:t>
            </a:r>
            <a:r>
              <a:rPr lang="en-US" sz="4000" dirty="0"/>
              <a:t> </a:t>
            </a:r>
            <a:r>
              <a:rPr lang="en-US" sz="4000" dirty="0" err="1"/>
              <a:t>traigo</a:t>
            </a:r>
            <a:r>
              <a:rPr lang="en-US" sz="4000" dirty="0"/>
              <a:t> el vino a la </a:t>
            </a:r>
            <a:r>
              <a:rPr lang="en-US" sz="4000" dirty="0" err="1"/>
              <a:t>cena</a:t>
            </a:r>
            <a:r>
              <a:rPr lang="en-US" sz="4000" dirty="0"/>
              <a:t>.</a:t>
            </a:r>
          </a:p>
          <a:p>
            <a:pPr marL="114300" indent="0">
              <a:buNone/>
            </a:pPr>
            <a:r>
              <a:rPr lang="en-US" sz="4000" dirty="0" err="1"/>
              <a:t>Ver</a:t>
            </a:r>
            <a:r>
              <a:rPr lang="en-US" sz="4000" dirty="0"/>
              <a:t> – </a:t>
            </a:r>
            <a:r>
              <a:rPr lang="en-US" sz="4000" b="1" dirty="0" err="1"/>
              <a:t>veo</a:t>
            </a:r>
            <a:endParaRPr lang="en-US" sz="4000" b="1" dirty="0"/>
          </a:p>
          <a:p>
            <a:pPr marL="114300" indent="0">
              <a:buNone/>
            </a:pPr>
            <a:r>
              <a:rPr lang="en-US" sz="4000" dirty="0"/>
              <a:t>--- </a:t>
            </a:r>
            <a:r>
              <a:rPr lang="en-US" sz="4000" dirty="0" err="1"/>
              <a:t>Yo</a:t>
            </a:r>
            <a:r>
              <a:rPr lang="en-US" sz="4000" dirty="0"/>
              <a:t> </a:t>
            </a:r>
            <a:r>
              <a:rPr lang="en-US" sz="4000" dirty="0" err="1"/>
              <a:t>veo</a:t>
            </a:r>
            <a:r>
              <a:rPr lang="en-US" sz="4000" dirty="0"/>
              <a:t> la </a:t>
            </a:r>
            <a:r>
              <a:rPr lang="en-US" sz="4000" dirty="0" err="1"/>
              <a:t>tele</a:t>
            </a:r>
            <a:r>
              <a:rPr lang="en-US" sz="4000" dirty="0"/>
              <a:t> </a:t>
            </a:r>
            <a:r>
              <a:rPr lang="en-US" sz="4000" dirty="0" err="1"/>
              <a:t>por</a:t>
            </a:r>
            <a:r>
              <a:rPr lang="en-US" sz="4000" dirty="0"/>
              <a:t> la </a:t>
            </a:r>
            <a:r>
              <a:rPr lang="en-US" sz="4000" dirty="0" err="1"/>
              <a:t>noche</a:t>
            </a:r>
            <a:r>
              <a:rPr lang="en-US" sz="4000" dirty="0"/>
              <a:t>.</a:t>
            </a:r>
          </a:p>
          <a:p>
            <a:pPr marL="114300" indent="0">
              <a:buNone/>
            </a:pPr>
            <a:r>
              <a:rPr lang="en-US" sz="4000" dirty="0" err="1"/>
              <a:t>Hacer</a:t>
            </a:r>
            <a:r>
              <a:rPr lang="en-US" sz="4000" dirty="0"/>
              <a:t> – </a:t>
            </a:r>
            <a:r>
              <a:rPr lang="en-US" sz="4000" b="1" dirty="0" err="1"/>
              <a:t>hago</a:t>
            </a:r>
            <a:endParaRPr lang="en-US" sz="4000" b="1" dirty="0"/>
          </a:p>
          <a:p>
            <a:pPr marL="114300" indent="0">
              <a:buNone/>
            </a:pPr>
            <a:r>
              <a:rPr lang="en-US" sz="4000" dirty="0"/>
              <a:t>--- </a:t>
            </a:r>
            <a:r>
              <a:rPr lang="en-US" sz="4000" dirty="0" err="1"/>
              <a:t>Yo</a:t>
            </a:r>
            <a:r>
              <a:rPr lang="en-US" sz="4000" dirty="0"/>
              <a:t> </a:t>
            </a:r>
            <a:r>
              <a:rPr lang="en-US" sz="4000" dirty="0" err="1"/>
              <a:t>hago</a:t>
            </a:r>
            <a:r>
              <a:rPr lang="en-US" sz="4000" dirty="0"/>
              <a:t> la </a:t>
            </a:r>
            <a:r>
              <a:rPr lang="en-US" sz="4000" dirty="0" err="1"/>
              <a:t>tarea</a:t>
            </a:r>
            <a:r>
              <a:rPr lang="en-US" sz="4000" dirty="0"/>
              <a:t> </a:t>
            </a:r>
            <a:r>
              <a:rPr lang="en-US" sz="4000" dirty="0" err="1"/>
              <a:t>por</a:t>
            </a:r>
            <a:r>
              <a:rPr lang="en-US" sz="4000" dirty="0"/>
              <a:t> la </a:t>
            </a:r>
            <a:r>
              <a:rPr lang="en-US" sz="4000" dirty="0" err="1"/>
              <a:t>tarde</a:t>
            </a:r>
            <a:r>
              <a:rPr lang="en-US" sz="400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6167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</TotalTime>
  <Words>134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Adjacency</vt:lpstr>
      <vt:lpstr>Irregular “yo” forms</vt:lpstr>
      <vt:lpstr>Algunos ejemplos: </vt:lpstr>
      <vt:lpstr>Más ejemplos: </vt:lpstr>
      <vt:lpstr>Más ejemplos;</vt:lpstr>
    </vt:vector>
  </TitlesOfParts>
  <Company>Georgia Highlands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“yo” forms</dc:title>
  <dc:creator>GHC GHC</dc:creator>
  <cp:lastModifiedBy>Gabriela Nichols (S177309)</cp:lastModifiedBy>
  <cp:revision>3</cp:revision>
  <dcterms:created xsi:type="dcterms:W3CDTF">2017-08-19T17:32:03Z</dcterms:created>
  <dcterms:modified xsi:type="dcterms:W3CDTF">2021-01-06T16:23:08Z</dcterms:modified>
</cp:coreProperties>
</file>