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70" r:id="rId13"/>
    <p:sldId id="269" r:id="rId14"/>
    <p:sldId id="268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A3B002-707D-0660-D43D-57597652FD57}" v="155" dt="2021-10-20T02:45:23.219"/>
    <p1510:client id="{4EC97E54-5679-D3A8-16C3-98B35C82A1E2}" v="40" dt="2021-10-20T02:55:52.508"/>
    <p1510:client id="{58985B2E-491E-4322-9885-F58B2BBF42F8}" v="63" dt="2021-10-20T01:58:10.346"/>
    <p1510:client id="{5C6D3D0A-1C69-6430-35A2-9B8674C90602}" v="218" dt="2022-06-07T15:43:35.870"/>
    <p1510:client id="{EE22EA9E-D6B4-0038-ACED-F9F786C9DAF4}" v="623" dt="2021-10-20T02:34:20.70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4" Type="http://schemas.openxmlformats.org/officeDocument/2006/relationships/image" Target="../media/image12.svg"/></Relationships>
</file>

<file path=ppt/diagrams/_rels/data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sv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svg"/><Relationship Id="rId1" Type="http://schemas.openxmlformats.org/officeDocument/2006/relationships/image" Target="../media/image13.png"/><Relationship Id="rId6" Type="http://schemas.openxmlformats.org/officeDocument/2006/relationships/image" Target="../media/image18.svg"/><Relationship Id="rId5" Type="http://schemas.openxmlformats.org/officeDocument/2006/relationships/image" Target="../media/image17.png"/><Relationship Id="rId4" Type="http://schemas.openxmlformats.org/officeDocument/2006/relationships/image" Target="../media/image16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4" Type="http://schemas.openxmlformats.org/officeDocument/2006/relationships/image" Target="../media/image12.svg"/></Relationships>
</file>

<file path=ppt/diagrams/_rels/drawing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sv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svg"/><Relationship Id="rId1" Type="http://schemas.openxmlformats.org/officeDocument/2006/relationships/image" Target="../media/image13.png"/><Relationship Id="rId6" Type="http://schemas.openxmlformats.org/officeDocument/2006/relationships/image" Target="../media/image18.svg"/><Relationship Id="rId5" Type="http://schemas.openxmlformats.org/officeDocument/2006/relationships/image" Target="../media/image17.png"/><Relationship Id="rId4" Type="http://schemas.openxmlformats.org/officeDocument/2006/relationships/image" Target="../media/image1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902B22-26B1-4044-BF9A-F5A1C62D3D6B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90DCB2C-77F1-477D-99BA-A92146E22703}">
      <dgm:prSet/>
      <dgm:spPr/>
      <dgm:t>
        <a:bodyPr/>
        <a:lstStyle/>
        <a:p>
          <a:pPr>
            <a:lnSpc>
              <a:spcPct val="100000"/>
            </a:lnSpc>
          </a:pPr>
          <a:r>
            <a:rPr lang="en-US">
              <a:latin typeface="Century Gothic"/>
            </a:rPr>
            <a:t>Definition: A resume is a brief account of an applicant’s background, skills, and accomplishments. </a:t>
          </a:r>
        </a:p>
      </dgm:t>
    </dgm:pt>
    <dgm:pt modelId="{AE40136B-B2C9-43EC-B9A6-483E751E5C62}" type="parTrans" cxnId="{827C871A-2BC0-4992-9632-96575E25A920}">
      <dgm:prSet/>
      <dgm:spPr/>
      <dgm:t>
        <a:bodyPr/>
        <a:lstStyle/>
        <a:p>
          <a:endParaRPr lang="en-US"/>
        </a:p>
      </dgm:t>
    </dgm:pt>
    <dgm:pt modelId="{24D6F83E-9C0B-4447-9980-34591269138A}" type="sibTrans" cxnId="{827C871A-2BC0-4992-9632-96575E25A920}">
      <dgm:prSet/>
      <dgm:spPr/>
      <dgm:t>
        <a:bodyPr/>
        <a:lstStyle/>
        <a:p>
          <a:endParaRPr lang="en-US"/>
        </a:p>
      </dgm:t>
    </dgm:pt>
    <dgm:pt modelId="{DAAD714F-647E-4782-8DE9-BCB91F7458F6}">
      <dgm:prSet/>
      <dgm:spPr/>
      <dgm:t>
        <a:bodyPr/>
        <a:lstStyle/>
        <a:p>
          <a:pPr>
            <a:lnSpc>
              <a:spcPct val="100000"/>
            </a:lnSpc>
          </a:pPr>
          <a:r>
            <a:rPr lang="en-US">
              <a:latin typeface="Century Gothic"/>
            </a:rPr>
            <a:t>Purpose: The goal of any resume is to get the applicant an interview.</a:t>
          </a:r>
        </a:p>
      </dgm:t>
    </dgm:pt>
    <dgm:pt modelId="{A242E64B-B417-44EC-B8F6-0C79CE73AEFE}" type="parTrans" cxnId="{7817C574-2ABB-4554-BDD3-F19169E47FC2}">
      <dgm:prSet/>
      <dgm:spPr/>
      <dgm:t>
        <a:bodyPr/>
        <a:lstStyle/>
        <a:p>
          <a:endParaRPr lang="en-US"/>
        </a:p>
      </dgm:t>
    </dgm:pt>
    <dgm:pt modelId="{97A88A60-5B10-46F0-AF66-91459FF7815C}" type="sibTrans" cxnId="{7817C574-2ABB-4554-BDD3-F19169E47FC2}">
      <dgm:prSet/>
      <dgm:spPr/>
      <dgm:t>
        <a:bodyPr/>
        <a:lstStyle/>
        <a:p>
          <a:endParaRPr lang="en-US"/>
        </a:p>
      </dgm:t>
    </dgm:pt>
    <dgm:pt modelId="{C7487170-31AD-42DB-87CD-1854ED96A995}">
      <dgm:prSet/>
      <dgm:spPr/>
      <dgm:t>
        <a:bodyPr/>
        <a:lstStyle/>
        <a:p>
          <a:pPr>
            <a:lnSpc>
              <a:spcPct val="100000"/>
            </a:lnSpc>
          </a:pPr>
          <a:r>
            <a:rPr lang="en-US">
              <a:latin typeface="Century Gothic"/>
            </a:rPr>
            <a:t>Importance: a clear, scannable, and concise resume will get an employer’s attention.</a:t>
          </a:r>
        </a:p>
      </dgm:t>
    </dgm:pt>
    <dgm:pt modelId="{C42FA39E-2F3B-481A-B3E1-FC9AE8893791}" type="parTrans" cxnId="{5063875E-19EC-4ACD-9DE7-AE45EA21E144}">
      <dgm:prSet/>
      <dgm:spPr/>
      <dgm:t>
        <a:bodyPr/>
        <a:lstStyle/>
        <a:p>
          <a:endParaRPr lang="en-US"/>
        </a:p>
      </dgm:t>
    </dgm:pt>
    <dgm:pt modelId="{DB5AE141-9BE3-4AFB-B33C-FDBFBB97F018}" type="sibTrans" cxnId="{5063875E-19EC-4ACD-9DE7-AE45EA21E144}">
      <dgm:prSet/>
      <dgm:spPr/>
      <dgm:t>
        <a:bodyPr/>
        <a:lstStyle/>
        <a:p>
          <a:endParaRPr lang="en-US"/>
        </a:p>
      </dgm:t>
    </dgm:pt>
    <dgm:pt modelId="{8AAB3B15-DCC7-4E51-9974-EC1A5EF4F599}" type="pres">
      <dgm:prSet presAssocID="{96902B22-26B1-4044-BF9A-F5A1C62D3D6B}" presName="root" presStyleCnt="0">
        <dgm:presLayoutVars>
          <dgm:dir/>
          <dgm:resizeHandles val="exact"/>
        </dgm:presLayoutVars>
      </dgm:prSet>
      <dgm:spPr/>
    </dgm:pt>
    <dgm:pt modelId="{ADB5AC4E-9260-4DD4-9AF0-9FEAB5FF9658}" type="pres">
      <dgm:prSet presAssocID="{990DCB2C-77F1-477D-99BA-A92146E22703}" presName="compNode" presStyleCnt="0"/>
      <dgm:spPr/>
    </dgm:pt>
    <dgm:pt modelId="{13D91865-9B5E-4503-A284-73D6461EB24E}" type="pres">
      <dgm:prSet presAssocID="{990DCB2C-77F1-477D-99BA-A92146E22703}" presName="bgRect" presStyleLbl="bgShp" presStyleIdx="0" presStyleCnt="3"/>
      <dgm:spPr/>
    </dgm:pt>
    <dgm:pt modelId="{7B6BA739-7128-47D6-9FF8-C6FD89955D4A}" type="pres">
      <dgm:prSet presAssocID="{990DCB2C-77F1-477D-99BA-A92146E22703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ocument"/>
        </a:ext>
      </dgm:extLst>
    </dgm:pt>
    <dgm:pt modelId="{EF36519D-522B-4F2C-9389-C0C5043EDD59}" type="pres">
      <dgm:prSet presAssocID="{990DCB2C-77F1-477D-99BA-A92146E22703}" presName="spaceRect" presStyleCnt="0"/>
      <dgm:spPr/>
    </dgm:pt>
    <dgm:pt modelId="{1B6D9396-FB57-4108-A1ED-4B9D3041C137}" type="pres">
      <dgm:prSet presAssocID="{990DCB2C-77F1-477D-99BA-A92146E22703}" presName="parTx" presStyleLbl="revTx" presStyleIdx="0" presStyleCnt="3">
        <dgm:presLayoutVars>
          <dgm:chMax val="0"/>
          <dgm:chPref val="0"/>
        </dgm:presLayoutVars>
      </dgm:prSet>
      <dgm:spPr/>
    </dgm:pt>
    <dgm:pt modelId="{98DC0191-8684-458D-8BBF-75E691027BAC}" type="pres">
      <dgm:prSet presAssocID="{24D6F83E-9C0B-4447-9980-34591269138A}" presName="sibTrans" presStyleCnt="0"/>
      <dgm:spPr/>
    </dgm:pt>
    <dgm:pt modelId="{A5009FFA-134A-4811-9D71-BE94C0A450AD}" type="pres">
      <dgm:prSet presAssocID="{DAAD714F-647E-4782-8DE9-BCB91F7458F6}" presName="compNode" presStyleCnt="0"/>
      <dgm:spPr/>
    </dgm:pt>
    <dgm:pt modelId="{C1FDA569-35E3-4891-A0EE-7AE0DC8327D9}" type="pres">
      <dgm:prSet presAssocID="{DAAD714F-647E-4782-8DE9-BCB91F7458F6}" presName="bgRect" presStyleLbl="bgShp" presStyleIdx="1" presStyleCnt="3"/>
      <dgm:spPr/>
    </dgm:pt>
    <dgm:pt modelId="{A9522A1B-97D7-40A0-A0C5-FCE19E108CCA}" type="pres">
      <dgm:prSet presAssocID="{DAAD714F-647E-4782-8DE9-BCB91F7458F6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ullseye with solid fill"/>
        </a:ext>
      </dgm:extLst>
    </dgm:pt>
    <dgm:pt modelId="{DDCFBD28-CF23-45A1-9A4A-E99ED3255403}" type="pres">
      <dgm:prSet presAssocID="{DAAD714F-647E-4782-8DE9-BCB91F7458F6}" presName="spaceRect" presStyleCnt="0"/>
      <dgm:spPr/>
    </dgm:pt>
    <dgm:pt modelId="{4B3DB98B-162A-4FB1-9EFC-B467A22AC3A0}" type="pres">
      <dgm:prSet presAssocID="{DAAD714F-647E-4782-8DE9-BCB91F7458F6}" presName="parTx" presStyleLbl="revTx" presStyleIdx="1" presStyleCnt="3">
        <dgm:presLayoutVars>
          <dgm:chMax val="0"/>
          <dgm:chPref val="0"/>
        </dgm:presLayoutVars>
      </dgm:prSet>
      <dgm:spPr/>
    </dgm:pt>
    <dgm:pt modelId="{4E2AD6FC-EEF7-4494-AD65-07D976EB007E}" type="pres">
      <dgm:prSet presAssocID="{97A88A60-5B10-46F0-AF66-91459FF7815C}" presName="sibTrans" presStyleCnt="0"/>
      <dgm:spPr/>
    </dgm:pt>
    <dgm:pt modelId="{19FD85B2-81FC-4B1E-BD24-3C5F419A696A}" type="pres">
      <dgm:prSet presAssocID="{C7487170-31AD-42DB-87CD-1854ED96A995}" presName="compNode" presStyleCnt="0"/>
      <dgm:spPr/>
    </dgm:pt>
    <dgm:pt modelId="{2B5A4D95-31A4-4F8C-8D95-2644164D72D0}" type="pres">
      <dgm:prSet presAssocID="{C7487170-31AD-42DB-87CD-1854ED96A995}" presName="bgRect" presStyleLbl="bgShp" presStyleIdx="2" presStyleCnt="3"/>
      <dgm:spPr/>
    </dgm:pt>
    <dgm:pt modelId="{F3406484-83C0-4F4E-AD86-484E761CB293}" type="pres">
      <dgm:prSet presAssocID="{C7487170-31AD-42DB-87CD-1854ED96A995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hecklist with solid fill"/>
        </a:ext>
      </dgm:extLst>
    </dgm:pt>
    <dgm:pt modelId="{216B67B5-7C2E-46A8-A2DA-ADE942EE4837}" type="pres">
      <dgm:prSet presAssocID="{C7487170-31AD-42DB-87CD-1854ED96A995}" presName="spaceRect" presStyleCnt="0"/>
      <dgm:spPr/>
    </dgm:pt>
    <dgm:pt modelId="{5304B524-C070-43C0-9DDB-FB813AC779CC}" type="pres">
      <dgm:prSet presAssocID="{C7487170-31AD-42DB-87CD-1854ED96A995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827C871A-2BC0-4992-9632-96575E25A920}" srcId="{96902B22-26B1-4044-BF9A-F5A1C62D3D6B}" destId="{990DCB2C-77F1-477D-99BA-A92146E22703}" srcOrd="0" destOrd="0" parTransId="{AE40136B-B2C9-43EC-B9A6-483E751E5C62}" sibTransId="{24D6F83E-9C0B-4447-9980-34591269138A}"/>
    <dgm:cxn modelId="{6B212530-C363-45D9-A15E-ED29BA5BF709}" type="presOf" srcId="{96902B22-26B1-4044-BF9A-F5A1C62D3D6B}" destId="{8AAB3B15-DCC7-4E51-9974-EC1A5EF4F599}" srcOrd="0" destOrd="0" presId="urn:microsoft.com/office/officeart/2018/2/layout/IconVerticalSolidList"/>
    <dgm:cxn modelId="{5063875E-19EC-4ACD-9DE7-AE45EA21E144}" srcId="{96902B22-26B1-4044-BF9A-F5A1C62D3D6B}" destId="{C7487170-31AD-42DB-87CD-1854ED96A995}" srcOrd="2" destOrd="0" parTransId="{C42FA39E-2F3B-481A-B3E1-FC9AE8893791}" sibTransId="{DB5AE141-9BE3-4AFB-B33C-FDBFBB97F018}"/>
    <dgm:cxn modelId="{7817C574-2ABB-4554-BDD3-F19169E47FC2}" srcId="{96902B22-26B1-4044-BF9A-F5A1C62D3D6B}" destId="{DAAD714F-647E-4782-8DE9-BCB91F7458F6}" srcOrd="1" destOrd="0" parTransId="{A242E64B-B417-44EC-B8F6-0C79CE73AEFE}" sibTransId="{97A88A60-5B10-46F0-AF66-91459FF7815C}"/>
    <dgm:cxn modelId="{EB82F557-AD72-4E4C-B9BE-D1F8708D9599}" type="presOf" srcId="{990DCB2C-77F1-477D-99BA-A92146E22703}" destId="{1B6D9396-FB57-4108-A1ED-4B9D3041C137}" srcOrd="0" destOrd="0" presId="urn:microsoft.com/office/officeart/2018/2/layout/IconVerticalSolidList"/>
    <dgm:cxn modelId="{5EB7A2E5-F6E2-4215-83B6-70CF1B0E7FBC}" type="presOf" srcId="{C7487170-31AD-42DB-87CD-1854ED96A995}" destId="{5304B524-C070-43C0-9DDB-FB813AC779CC}" srcOrd="0" destOrd="0" presId="urn:microsoft.com/office/officeart/2018/2/layout/IconVerticalSolidList"/>
    <dgm:cxn modelId="{5EF3DFEF-A722-47CE-BB84-306ACAF53D8A}" type="presOf" srcId="{DAAD714F-647E-4782-8DE9-BCB91F7458F6}" destId="{4B3DB98B-162A-4FB1-9EFC-B467A22AC3A0}" srcOrd="0" destOrd="0" presId="urn:microsoft.com/office/officeart/2018/2/layout/IconVerticalSolidList"/>
    <dgm:cxn modelId="{F8AA9250-9F48-4032-8BFA-8FB5037CCD60}" type="presParOf" srcId="{8AAB3B15-DCC7-4E51-9974-EC1A5EF4F599}" destId="{ADB5AC4E-9260-4DD4-9AF0-9FEAB5FF9658}" srcOrd="0" destOrd="0" presId="urn:microsoft.com/office/officeart/2018/2/layout/IconVerticalSolidList"/>
    <dgm:cxn modelId="{5564E65A-9A6D-47EC-8108-CA7C6567346E}" type="presParOf" srcId="{ADB5AC4E-9260-4DD4-9AF0-9FEAB5FF9658}" destId="{13D91865-9B5E-4503-A284-73D6461EB24E}" srcOrd="0" destOrd="0" presId="urn:microsoft.com/office/officeart/2018/2/layout/IconVerticalSolidList"/>
    <dgm:cxn modelId="{3DC77BCE-5CDD-447B-AA79-70124A627F3D}" type="presParOf" srcId="{ADB5AC4E-9260-4DD4-9AF0-9FEAB5FF9658}" destId="{7B6BA739-7128-47D6-9FF8-C6FD89955D4A}" srcOrd="1" destOrd="0" presId="urn:microsoft.com/office/officeart/2018/2/layout/IconVerticalSolidList"/>
    <dgm:cxn modelId="{92A9085E-CED7-48E3-AD1B-6B8863B83717}" type="presParOf" srcId="{ADB5AC4E-9260-4DD4-9AF0-9FEAB5FF9658}" destId="{EF36519D-522B-4F2C-9389-C0C5043EDD59}" srcOrd="2" destOrd="0" presId="urn:microsoft.com/office/officeart/2018/2/layout/IconVerticalSolidList"/>
    <dgm:cxn modelId="{9D076364-D769-4FC9-A7B4-BC93F463EE09}" type="presParOf" srcId="{ADB5AC4E-9260-4DD4-9AF0-9FEAB5FF9658}" destId="{1B6D9396-FB57-4108-A1ED-4B9D3041C137}" srcOrd="3" destOrd="0" presId="urn:microsoft.com/office/officeart/2018/2/layout/IconVerticalSolidList"/>
    <dgm:cxn modelId="{16B16ACA-AEAB-42D1-B171-670B57386620}" type="presParOf" srcId="{8AAB3B15-DCC7-4E51-9974-EC1A5EF4F599}" destId="{98DC0191-8684-458D-8BBF-75E691027BAC}" srcOrd="1" destOrd="0" presId="urn:microsoft.com/office/officeart/2018/2/layout/IconVerticalSolidList"/>
    <dgm:cxn modelId="{50C5556F-E5DC-4D9B-9F87-32F66B779C56}" type="presParOf" srcId="{8AAB3B15-DCC7-4E51-9974-EC1A5EF4F599}" destId="{A5009FFA-134A-4811-9D71-BE94C0A450AD}" srcOrd="2" destOrd="0" presId="urn:microsoft.com/office/officeart/2018/2/layout/IconVerticalSolidList"/>
    <dgm:cxn modelId="{31170DD1-50B9-47D9-A5F4-DB7D5476A749}" type="presParOf" srcId="{A5009FFA-134A-4811-9D71-BE94C0A450AD}" destId="{C1FDA569-35E3-4891-A0EE-7AE0DC8327D9}" srcOrd="0" destOrd="0" presId="urn:microsoft.com/office/officeart/2018/2/layout/IconVerticalSolidList"/>
    <dgm:cxn modelId="{4ABC44D0-8F16-409A-9223-4A237AFB3575}" type="presParOf" srcId="{A5009FFA-134A-4811-9D71-BE94C0A450AD}" destId="{A9522A1B-97D7-40A0-A0C5-FCE19E108CCA}" srcOrd="1" destOrd="0" presId="urn:microsoft.com/office/officeart/2018/2/layout/IconVerticalSolidList"/>
    <dgm:cxn modelId="{E0C11D11-F176-421E-B438-93C69D463E30}" type="presParOf" srcId="{A5009FFA-134A-4811-9D71-BE94C0A450AD}" destId="{DDCFBD28-CF23-45A1-9A4A-E99ED3255403}" srcOrd="2" destOrd="0" presId="urn:microsoft.com/office/officeart/2018/2/layout/IconVerticalSolidList"/>
    <dgm:cxn modelId="{887FF92D-504D-48CF-A1A1-E9ED7395F700}" type="presParOf" srcId="{A5009FFA-134A-4811-9D71-BE94C0A450AD}" destId="{4B3DB98B-162A-4FB1-9EFC-B467A22AC3A0}" srcOrd="3" destOrd="0" presId="urn:microsoft.com/office/officeart/2018/2/layout/IconVerticalSolidList"/>
    <dgm:cxn modelId="{05125B26-1194-401D-B58D-F4A4AD3496A0}" type="presParOf" srcId="{8AAB3B15-DCC7-4E51-9974-EC1A5EF4F599}" destId="{4E2AD6FC-EEF7-4494-AD65-07D976EB007E}" srcOrd="3" destOrd="0" presId="urn:microsoft.com/office/officeart/2018/2/layout/IconVerticalSolidList"/>
    <dgm:cxn modelId="{C931CC8B-6ADF-4E1E-A10B-75659AA9209D}" type="presParOf" srcId="{8AAB3B15-DCC7-4E51-9974-EC1A5EF4F599}" destId="{19FD85B2-81FC-4B1E-BD24-3C5F419A696A}" srcOrd="4" destOrd="0" presId="urn:microsoft.com/office/officeart/2018/2/layout/IconVerticalSolidList"/>
    <dgm:cxn modelId="{D87B6D22-BC39-4E45-8370-922E61173D5D}" type="presParOf" srcId="{19FD85B2-81FC-4B1E-BD24-3C5F419A696A}" destId="{2B5A4D95-31A4-4F8C-8D95-2644164D72D0}" srcOrd="0" destOrd="0" presId="urn:microsoft.com/office/officeart/2018/2/layout/IconVerticalSolidList"/>
    <dgm:cxn modelId="{D736FBE3-95BB-4A5C-9658-716363F4386D}" type="presParOf" srcId="{19FD85B2-81FC-4B1E-BD24-3C5F419A696A}" destId="{F3406484-83C0-4F4E-AD86-484E761CB293}" srcOrd="1" destOrd="0" presId="urn:microsoft.com/office/officeart/2018/2/layout/IconVerticalSolidList"/>
    <dgm:cxn modelId="{25F1BC69-2BFB-4F76-8BFE-2DA6CD7DE657}" type="presParOf" srcId="{19FD85B2-81FC-4B1E-BD24-3C5F419A696A}" destId="{216B67B5-7C2E-46A8-A2DA-ADE942EE4837}" srcOrd="2" destOrd="0" presId="urn:microsoft.com/office/officeart/2018/2/layout/IconVerticalSolidList"/>
    <dgm:cxn modelId="{1988BA1B-A4DE-4706-BFDC-5471B4438506}" type="presParOf" srcId="{19FD85B2-81FC-4B1E-BD24-3C5F419A696A}" destId="{5304B524-C070-43C0-9DDB-FB813AC779CC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8B4F2E6-5E90-43C8-8E7B-C7164BBE6FD3}" type="doc">
      <dgm:prSet loTypeId="urn:microsoft.com/office/officeart/2005/8/layout/orgChart1" loCatId="hierarchy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9630698-0712-4379-8198-ECE86E52EF31}">
      <dgm:prSet phldrT="[Text]" phldr="0"/>
      <dgm:spPr/>
      <dgm:t>
        <a:bodyPr/>
        <a:lstStyle/>
        <a:p>
          <a:pPr rtl="0"/>
          <a:r>
            <a:rPr lang="en-US">
              <a:latin typeface="Century Gothic"/>
            </a:rPr>
            <a:t>Major Considerations</a:t>
          </a:r>
        </a:p>
      </dgm:t>
    </dgm:pt>
    <dgm:pt modelId="{E68CE070-8F44-4A83-8BE0-F715C6B1DB1A}" type="parTrans" cxnId="{E64344B7-67CC-4233-89B7-8DBF8DE36136}">
      <dgm:prSet/>
      <dgm:spPr/>
      <dgm:t>
        <a:bodyPr/>
        <a:lstStyle/>
        <a:p>
          <a:endParaRPr lang="en-US"/>
        </a:p>
      </dgm:t>
    </dgm:pt>
    <dgm:pt modelId="{D6842716-E552-44CB-8A64-E3F3F0C7E812}" type="sibTrans" cxnId="{E64344B7-67CC-4233-89B7-8DBF8DE36136}">
      <dgm:prSet/>
      <dgm:spPr/>
      <dgm:t>
        <a:bodyPr/>
        <a:lstStyle/>
        <a:p>
          <a:endParaRPr lang="en-US"/>
        </a:p>
      </dgm:t>
    </dgm:pt>
    <dgm:pt modelId="{0F377C98-A7B7-4E7D-AB9B-D654DF9DBF62}">
      <dgm:prSet phldrT="[Text]" phldr="0"/>
      <dgm:spPr/>
      <dgm:t>
        <a:bodyPr/>
        <a:lstStyle/>
        <a:p>
          <a:r>
            <a:rPr lang="en-US">
              <a:latin typeface="Century Gothic"/>
            </a:rPr>
            <a:t>Format</a:t>
          </a:r>
        </a:p>
      </dgm:t>
    </dgm:pt>
    <dgm:pt modelId="{8902399D-BCBC-49A6-9DED-A5AB3ED4D381}" type="parTrans" cxnId="{442AA3A7-6833-471D-B027-EF00FD9C68D7}">
      <dgm:prSet/>
      <dgm:spPr/>
      <dgm:t>
        <a:bodyPr/>
        <a:lstStyle/>
        <a:p>
          <a:endParaRPr lang="en-US"/>
        </a:p>
      </dgm:t>
    </dgm:pt>
    <dgm:pt modelId="{8D08C3DF-66A0-4B16-BE49-D0D5F4FA1461}" type="sibTrans" cxnId="{442AA3A7-6833-471D-B027-EF00FD9C68D7}">
      <dgm:prSet/>
      <dgm:spPr/>
      <dgm:t>
        <a:bodyPr/>
        <a:lstStyle/>
        <a:p>
          <a:endParaRPr lang="en-US"/>
        </a:p>
      </dgm:t>
    </dgm:pt>
    <dgm:pt modelId="{34E6B599-1E37-4414-AA7A-F1E31FB2D0B6}">
      <dgm:prSet phldrT="[Text]" phldr="0"/>
      <dgm:spPr/>
      <dgm:t>
        <a:bodyPr/>
        <a:lstStyle/>
        <a:p>
          <a:r>
            <a:rPr lang="en-US">
              <a:latin typeface="Century Gothic"/>
            </a:rPr>
            <a:t>Sections</a:t>
          </a:r>
        </a:p>
      </dgm:t>
    </dgm:pt>
    <dgm:pt modelId="{9D1C6D84-5E12-4694-A57D-6955822A4EEF}" type="parTrans" cxnId="{262B159B-6155-444B-AD58-48425C73B668}">
      <dgm:prSet/>
      <dgm:spPr/>
      <dgm:t>
        <a:bodyPr/>
        <a:lstStyle/>
        <a:p>
          <a:endParaRPr lang="en-US"/>
        </a:p>
      </dgm:t>
    </dgm:pt>
    <dgm:pt modelId="{7A298A7B-64EA-4014-A987-BB7F699C7B6E}" type="sibTrans" cxnId="{262B159B-6155-444B-AD58-48425C73B668}">
      <dgm:prSet/>
      <dgm:spPr/>
      <dgm:t>
        <a:bodyPr/>
        <a:lstStyle/>
        <a:p>
          <a:endParaRPr lang="en-US"/>
        </a:p>
      </dgm:t>
    </dgm:pt>
    <dgm:pt modelId="{E22A495E-FFA5-403B-8909-923772C367BD}" type="pres">
      <dgm:prSet presAssocID="{18B4F2E6-5E90-43C8-8E7B-C7164BBE6FD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4D9B6DC2-BEF2-4A4A-A911-BB63EF832DCC}" type="pres">
      <dgm:prSet presAssocID="{69630698-0712-4379-8198-ECE86E52EF31}" presName="hierRoot1" presStyleCnt="0">
        <dgm:presLayoutVars>
          <dgm:hierBranch val="init"/>
        </dgm:presLayoutVars>
      </dgm:prSet>
      <dgm:spPr/>
    </dgm:pt>
    <dgm:pt modelId="{1EB894C8-62F4-46E2-B3C4-F29782A3366D}" type="pres">
      <dgm:prSet presAssocID="{69630698-0712-4379-8198-ECE86E52EF31}" presName="rootComposite1" presStyleCnt="0"/>
      <dgm:spPr/>
    </dgm:pt>
    <dgm:pt modelId="{8A384DBE-46C6-4F1A-B43F-2FE12091A891}" type="pres">
      <dgm:prSet presAssocID="{69630698-0712-4379-8198-ECE86E52EF31}" presName="rootText1" presStyleLbl="node0" presStyleIdx="0" presStyleCnt="1">
        <dgm:presLayoutVars>
          <dgm:chPref val="3"/>
        </dgm:presLayoutVars>
      </dgm:prSet>
      <dgm:spPr/>
    </dgm:pt>
    <dgm:pt modelId="{786449B5-ACA6-4596-94C2-858BA1DE8C8A}" type="pres">
      <dgm:prSet presAssocID="{69630698-0712-4379-8198-ECE86E52EF31}" presName="rootConnector1" presStyleLbl="node1" presStyleIdx="0" presStyleCnt="0"/>
      <dgm:spPr/>
    </dgm:pt>
    <dgm:pt modelId="{5130CED4-23BA-4EFE-AD57-6DA7FE112258}" type="pres">
      <dgm:prSet presAssocID="{69630698-0712-4379-8198-ECE86E52EF31}" presName="hierChild2" presStyleCnt="0"/>
      <dgm:spPr/>
    </dgm:pt>
    <dgm:pt modelId="{5A7B3B82-1DF5-40C6-9CAE-EE2E10C16EDB}" type="pres">
      <dgm:prSet presAssocID="{8902399D-BCBC-49A6-9DED-A5AB3ED4D381}" presName="Name37" presStyleLbl="parChTrans1D2" presStyleIdx="0" presStyleCnt="2"/>
      <dgm:spPr/>
    </dgm:pt>
    <dgm:pt modelId="{588BFD51-2AE8-4B90-9C46-7C5513A41C33}" type="pres">
      <dgm:prSet presAssocID="{0F377C98-A7B7-4E7D-AB9B-D654DF9DBF62}" presName="hierRoot2" presStyleCnt="0">
        <dgm:presLayoutVars>
          <dgm:hierBranch val="init"/>
        </dgm:presLayoutVars>
      </dgm:prSet>
      <dgm:spPr/>
    </dgm:pt>
    <dgm:pt modelId="{6A059AE7-C500-45B5-9F80-DD9725E5F1B9}" type="pres">
      <dgm:prSet presAssocID="{0F377C98-A7B7-4E7D-AB9B-D654DF9DBF62}" presName="rootComposite" presStyleCnt="0"/>
      <dgm:spPr/>
    </dgm:pt>
    <dgm:pt modelId="{0962E329-8930-4DD4-B474-D8A64CBC6A1C}" type="pres">
      <dgm:prSet presAssocID="{0F377C98-A7B7-4E7D-AB9B-D654DF9DBF62}" presName="rootText" presStyleLbl="node2" presStyleIdx="0" presStyleCnt="2">
        <dgm:presLayoutVars>
          <dgm:chPref val="3"/>
        </dgm:presLayoutVars>
      </dgm:prSet>
      <dgm:spPr/>
    </dgm:pt>
    <dgm:pt modelId="{64C40450-7CBC-4324-8554-671A59BA9ABC}" type="pres">
      <dgm:prSet presAssocID="{0F377C98-A7B7-4E7D-AB9B-D654DF9DBF62}" presName="rootConnector" presStyleLbl="node2" presStyleIdx="0" presStyleCnt="2"/>
      <dgm:spPr/>
    </dgm:pt>
    <dgm:pt modelId="{F2A2D305-4195-42E0-96FA-39792FD3CB25}" type="pres">
      <dgm:prSet presAssocID="{0F377C98-A7B7-4E7D-AB9B-D654DF9DBF62}" presName="hierChild4" presStyleCnt="0"/>
      <dgm:spPr/>
    </dgm:pt>
    <dgm:pt modelId="{9AC33BB9-58B9-4809-B8D9-D040A48CC8DF}" type="pres">
      <dgm:prSet presAssocID="{0F377C98-A7B7-4E7D-AB9B-D654DF9DBF62}" presName="hierChild5" presStyleCnt="0"/>
      <dgm:spPr/>
    </dgm:pt>
    <dgm:pt modelId="{B5248A5C-07A2-4DBC-9232-80B334404AA7}" type="pres">
      <dgm:prSet presAssocID="{9D1C6D84-5E12-4694-A57D-6955822A4EEF}" presName="Name37" presStyleLbl="parChTrans1D2" presStyleIdx="1" presStyleCnt="2"/>
      <dgm:spPr/>
    </dgm:pt>
    <dgm:pt modelId="{7F3A7265-4E75-4FF8-B0C4-52478D0BFEFF}" type="pres">
      <dgm:prSet presAssocID="{34E6B599-1E37-4414-AA7A-F1E31FB2D0B6}" presName="hierRoot2" presStyleCnt="0">
        <dgm:presLayoutVars>
          <dgm:hierBranch val="init"/>
        </dgm:presLayoutVars>
      </dgm:prSet>
      <dgm:spPr/>
    </dgm:pt>
    <dgm:pt modelId="{C97712ED-E73A-47EF-85F7-FDEF68A90102}" type="pres">
      <dgm:prSet presAssocID="{34E6B599-1E37-4414-AA7A-F1E31FB2D0B6}" presName="rootComposite" presStyleCnt="0"/>
      <dgm:spPr/>
    </dgm:pt>
    <dgm:pt modelId="{4315ED03-C14C-49A5-A673-557BFE70940C}" type="pres">
      <dgm:prSet presAssocID="{34E6B599-1E37-4414-AA7A-F1E31FB2D0B6}" presName="rootText" presStyleLbl="node2" presStyleIdx="1" presStyleCnt="2">
        <dgm:presLayoutVars>
          <dgm:chPref val="3"/>
        </dgm:presLayoutVars>
      </dgm:prSet>
      <dgm:spPr/>
    </dgm:pt>
    <dgm:pt modelId="{606B51C7-D26A-4D78-A316-580482789F76}" type="pres">
      <dgm:prSet presAssocID="{34E6B599-1E37-4414-AA7A-F1E31FB2D0B6}" presName="rootConnector" presStyleLbl="node2" presStyleIdx="1" presStyleCnt="2"/>
      <dgm:spPr/>
    </dgm:pt>
    <dgm:pt modelId="{88DA48D6-EA5B-4951-AADC-E2EECC9248F4}" type="pres">
      <dgm:prSet presAssocID="{34E6B599-1E37-4414-AA7A-F1E31FB2D0B6}" presName="hierChild4" presStyleCnt="0"/>
      <dgm:spPr/>
    </dgm:pt>
    <dgm:pt modelId="{3FD390C7-D5C5-4952-A0B4-F90E5519AAE4}" type="pres">
      <dgm:prSet presAssocID="{34E6B599-1E37-4414-AA7A-F1E31FB2D0B6}" presName="hierChild5" presStyleCnt="0"/>
      <dgm:spPr/>
    </dgm:pt>
    <dgm:pt modelId="{919E042F-20C6-49FB-8B7D-FF12287921CA}" type="pres">
      <dgm:prSet presAssocID="{69630698-0712-4379-8198-ECE86E52EF31}" presName="hierChild3" presStyleCnt="0"/>
      <dgm:spPr/>
    </dgm:pt>
  </dgm:ptLst>
  <dgm:cxnLst>
    <dgm:cxn modelId="{93DBA20B-94A6-496E-8937-12A279FF1F96}" type="presOf" srcId="{0F377C98-A7B7-4E7D-AB9B-D654DF9DBF62}" destId="{0962E329-8930-4DD4-B474-D8A64CBC6A1C}" srcOrd="0" destOrd="0" presId="urn:microsoft.com/office/officeart/2005/8/layout/orgChart1"/>
    <dgm:cxn modelId="{0FEF2F1C-EA66-4CB3-8638-31A1D0D27319}" type="presOf" srcId="{0F377C98-A7B7-4E7D-AB9B-D654DF9DBF62}" destId="{64C40450-7CBC-4324-8554-671A59BA9ABC}" srcOrd="1" destOrd="0" presId="urn:microsoft.com/office/officeart/2005/8/layout/orgChart1"/>
    <dgm:cxn modelId="{7EFD7D29-861F-4B1A-BF6E-0F7C730BE081}" type="presOf" srcId="{34E6B599-1E37-4414-AA7A-F1E31FB2D0B6}" destId="{4315ED03-C14C-49A5-A673-557BFE70940C}" srcOrd="0" destOrd="0" presId="urn:microsoft.com/office/officeart/2005/8/layout/orgChart1"/>
    <dgm:cxn modelId="{8A3FBF64-D2BC-4D4A-B983-6D7C076DACBB}" type="presOf" srcId="{18B4F2E6-5E90-43C8-8E7B-C7164BBE6FD3}" destId="{E22A495E-FFA5-403B-8909-923772C367BD}" srcOrd="0" destOrd="0" presId="urn:microsoft.com/office/officeart/2005/8/layout/orgChart1"/>
    <dgm:cxn modelId="{1AE3B88D-BFC2-43BC-B643-A68816AC16B8}" type="presOf" srcId="{69630698-0712-4379-8198-ECE86E52EF31}" destId="{8A384DBE-46C6-4F1A-B43F-2FE12091A891}" srcOrd="0" destOrd="0" presId="urn:microsoft.com/office/officeart/2005/8/layout/orgChart1"/>
    <dgm:cxn modelId="{262B159B-6155-444B-AD58-48425C73B668}" srcId="{69630698-0712-4379-8198-ECE86E52EF31}" destId="{34E6B599-1E37-4414-AA7A-F1E31FB2D0B6}" srcOrd="1" destOrd="0" parTransId="{9D1C6D84-5E12-4694-A57D-6955822A4EEF}" sibTransId="{7A298A7B-64EA-4014-A987-BB7F699C7B6E}"/>
    <dgm:cxn modelId="{442AA3A7-6833-471D-B027-EF00FD9C68D7}" srcId="{69630698-0712-4379-8198-ECE86E52EF31}" destId="{0F377C98-A7B7-4E7D-AB9B-D654DF9DBF62}" srcOrd="0" destOrd="0" parTransId="{8902399D-BCBC-49A6-9DED-A5AB3ED4D381}" sibTransId="{8D08C3DF-66A0-4B16-BE49-D0D5F4FA1461}"/>
    <dgm:cxn modelId="{24803CB2-2209-4DD6-B4D2-91896CC5F18E}" type="presOf" srcId="{34E6B599-1E37-4414-AA7A-F1E31FB2D0B6}" destId="{606B51C7-D26A-4D78-A316-580482789F76}" srcOrd="1" destOrd="0" presId="urn:microsoft.com/office/officeart/2005/8/layout/orgChart1"/>
    <dgm:cxn modelId="{E64344B7-67CC-4233-89B7-8DBF8DE36136}" srcId="{18B4F2E6-5E90-43C8-8E7B-C7164BBE6FD3}" destId="{69630698-0712-4379-8198-ECE86E52EF31}" srcOrd="0" destOrd="0" parTransId="{E68CE070-8F44-4A83-8BE0-F715C6B1DB1A}" sibTransId="{D6842716-E552-44CB-8A64-E3F3F0C7E812}"/>
    <dgm:cxn modelId="{8E4812FB-2C29-4E84-A195-45A40C64F516}" type="presOf" srcId="{69630698-0712-4379-8198-ECE86E52EF31}" destId="{786449B5-ACA6-4596-94C2-858BA1DE8C8A}" srcOrd="1" destOrd="0" presId="urn:microsoft.com/office/officeart/2005/8/layout/orgChart1"/>
    <dgm:cxn modelId="{B0BF53FE-EBEB-465F-8DED-51F749114A03}" type="presOf" srcId="{9D1C6D84-5E12-4694-A57D-6955822A4EEF}" destId="{B5248A5C-07A2-4DBC-9232-80B334404AA7}" srcOrd="0" destOrd="0" presId="urn:microsoft.com/office/officeart/2005/8/layout/orgChart1"/>
    <dgm:cxn modelId="{F97DBDFE-FD7D-4336-9FD5-DFDE1DD75A4C}" type="presOf" srcId="{8902399D-BCBC-49A6-9DED-A5AB3ED4D381}" destId="{5A7B3B82-1DF5-40C6-9CAE-EE2E10C16EDB}" srcOrd="0" destOrd="0" presId="urn:microsoft.com/office/officeart/2005/8/layout/orgChart1"/>
    <dgm:cxn modelId="{DE12DBC8-774F-48F9-917C-7F69A6A3CECF}" type="presParOf" srcId="{E22A495E-FFA5-403B-8909-923772C367BD}" destId="{4D9B6DC2-BEF2-4A4A-A911-BB63EF832DCC}" srcOrd="0" destOrd="0" presId="urn:microsoft.com/office/officeart/2005/8/layout/orgChart1"/>
    <dgm:cxn modelId="{C2A5CBB7-F512-48C9-A0EA-2EEC9D6263B8}" type="presParOf" srcId="{4D9B6DC2-BEF2-4A4A-A911-BB63EF832DCC}" destId="{1EB894C8-62F4-46E2-B3C4-F29782A3366D}" srcOrd="0" destOrd="0" presId="urn:microsoft.com/office/officeart/2005/8/layout/orgChart1"/>
    <dgm:cxn modelId="{C87E76EC-A22B-47F8-B298-9EC3654449A6}" type="presParOf" srcId="{1EB894C8-62F4-46E2-B3C4-F29782A3366D}" destId="{8A384DBE-46C6-4F1A-B43F-2FE12091A891}" srcOrd="0" destOrd="0" presId="urn:microsoft.com/office/officeart/2005/8/layout/orgChart1"/>
    <dgm:cxn modelId="{DAC21487-C2E3-4453-970A-F73EBB0E3EB0}" type="presParOf" srcId="{1EB894C8-62F4-46E2-B3C4-F29782A3366D}" destId="{786449B5-ACA6-4596-94C2-858BA1DE8C8A}" srcOrd="1" destOrd="0" presId="urn:microsoft.com/office/officeart/2005/8/layout/orgChart1"/>
    <dgm:cxn modelId="{F986200F-58EE-4484-A2FF-6A70343EB804}" type="presParOf" srcId="{4D9B6DC2-BEF2-4A4A-A911-BB63EF832DCC}" destId="{5130CED4-23BA-4EFE-AD57-6DA7FE112258}" srcOrd="1" destOrd="0" presId="urn:microsoft.com/office/officeart/2005/8/layout/orgChart1"/>
    <dgm:cxn modelId="{39462ED1-EAB8-4E8D-BE3C-D1AD9EBD5506}" type="presParOf" srcId="{5130CED4-23BA-4EFE-AD57-6DA7FE112258}" destId="{5A7B3B82-1DF5-40C6-9CAE-EE2E10C16EDB}" srcOrd="0" destOrd="0" presId="urn:microsoft.com/office/officeart/2005/8/layout/orgChart1"/>
    <dgm:cxn modelId="{C736D320-FA9A-48CA-BA9B-210088D14CA8}" type="presParOf" srcId="{5130CED4-23BA-4EFE-AD57-6DA7FE112258}" destId="{588BFD51-2AE8-4B90-9C46-7C5513A41C33}" srcOrd="1" destOrd="0" presId="urn:microsoft.com/office/officeart/2005/8/layout/orgChart1"/>
    <dgm:cxn modelId="{6CB00962-4B9B-4B07-BC5A-5D5C03C1A132}" type="presParOf" srcId="{588BFD51-2AE8-4B90-9C46-7C5513A41C33}" destId="{6A059AE7-C500-45B5-9F80-DD9725E5F1B9}" srcOrd="0" destOrd="0" presId="urn:microsoft.com/office/officeart/2005/8/layout/orgChart1"/>
    <dgm:cxn modelId="{703BBBEB-F77E-4CDD-BACC-06C4867F81B6}" type="presParOf" srcId="{6A059AE7-C500-45B5-9F80-DD9725E5F1B9}" destId="{0962E329-8930-4DD4-B474-D8A64CBC6A1C}" srcOrd="0" destOrd="0" presId="urn:microsoft.com/office/officeart/2005/8/layout/orgChart1"/>
    <dgm:cxn modelId="{6723DA94-3139-4A0E-A04A-A435F41F7751}" type="presParOf" srcId="{6A059AE7-C500-45B5-9F80-DD9725E5F1B9}" destId="{64C40450-7CBC-4324-8554-671A59BA9ABC}" srcOrd="1" destOrd="0" presId="urn:microsoft.com/office/officeart/2005/8/layout/orgChart1"/>
    <dgm:cxn modelId="{DBCAE1B4-2EB5-491E-B7AB-23FF7146C925}" type="presParOf" srcId="{588BFD51-2AE8-4B90-9C46-7C5513A41C33}" destId="{F2A2D305-4195-42E0-96FA-39792FD3CB25}" srcOrd="1" destOrd="0" presId="urn:microsoft.com/office/officeart/2005/8/layout/orgChart1"/>
    <dgm:cxn modelId="{D678996D-05E7-4496-844C-7C2E1B035CD3}" type="presParOf" srcId="{588BFD51-2AE8-4B90-9C46-7C5513A41C33}" destId="{9AC33BB9-58B9-4809-B8D9-D040A48CC8DF}" srcOrd="2" destOrd="0" presId="urn:microsoft.com/office/officeart/2005/8/layout/orgChart1"/>
    <dgm:cxn modelId="{1D6793F8-1B65-4EA8-AFA9-FB3946BB3361}" type="presParOf" srcId="{5130CED4-23BA-4EFE-AD57-6DA7FE112258}" destId="{B5248A5C-07A2-4DBC-9232-80B334404AA7}" srcOrd="2" destOrd="0" presId="urn:microsoft.com/office/officeart/2005/8/layout/orgChart1"/>
    <dgm:cxn modelId="{2A7B2A71-EBE6-47CD-BB93-D13C78BFCAE4}" type="presParOf" srcId="{5130CED4-23BA-4EFE-AD57-6DA7FE112258}" destId="{7F3A7265-4E75-4FF8-B0C4-52478D0BFEFF}" srcOrd="3" destOrd="0" presId="urn:microsoft.com/office/officeart/2005/8/layout/orgChart1"/>
    <dgm:cxn modelId="{A5943E3F-5CE0-4258-85D8-CD4294B0EFE2}" type="presParOf" srcId="{7F3A7265-4E75-4FF8-B0C4-52478D0BFEFF}" destId="{C97712ED-E73A-47EF-85F7-FDEF68A90102}" srcOrd="0" destOrd="0" presId="urn:microsoft.com/office/officeart/2005/8/layout/orgChart1"/>
    <dgm:cxn modelId="{67966030-BE50-464D-A35C-03DCE3EEE623}" type="presParOf" srcId="{C97712ED-E73A-47EF-85F7-FDEF68A90102}" destId="{4315ED03-C14C-49A5-A673-557BFE70940C}" srcOrd="0" destOrd="0" presId="urn:microsoft.com/office/officeart/2005/8/layout/orgChart1"/>
    <dgm:cxn modelId="{D008682F-E131-42CA-95B6-F2F44D6E2F3A}" type="presParOf" srcId="{C97712ED-E73A-47EF-85F7-FDEF68A90102}" destId="{606B51C7-D26A-4D78-A316-580482789F76}" srcOrd="1" destOrd="0" presId="urn:microsoft.com/office/officeart/2005/8/layout/orgChart1"/>
    <dgm:cxn modelId="{8CC082EB-7408-4271-96A4-272DD85B6B34}" type="presParOf" srcId="{7F3A7265-4E75-4FF8-B0C4-52478D0BFEFF}" destId="{88DA48D6-EA5B-4951-AADC-E2EECC9248F4}" srcOrd="1" destOrd="0" presId="urn:microsoft.com/office/officeart/2005/8/layout/orgChart1"/>
    <dgm:cxn modelId="{7389CB34-DDBF-4FA6-9710-5D7520DE6653}" type="presParOf" srcId="{7F3A7265-4E75-4FF8-B0C4-52478D0BFEFF}" destId="{3FD390C7-D5C5-4952-A0B4-F90E5519AAE4}" srcOrd="2" destOrd="0" presId="urn:microsoft.com/office/officeart/2005/8/layout/orgChart1"/>
    <dgm:cxn modelId="{6B14EC4D-393E-495A-8638-8692A724460D}" type="presParOf" srcId="{4D9B6DC2-BEF2-4A4A-A911-BB63EF832DCC}" destId="{919E042F-20C6-49FB-8B7D-FF12287921C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C79FFDB-71EA-47AD-A875-9C8CF3865CAD}" type="doc">
      <dgm:prSet loTypeId="urn:microsoft.com/office/officeart/2005/8/layout/vList2" loCatId="list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12464B9E-36DE-4466-9DC6-DA0DB29C536E}">
      <dgm:prSet phldr="0"/>
      <dgm:spPr/>
      <dgm:t>
        <a:bodyPr/>
        <a:lstStyle/>
        <a:p>
          <a:pPr algn="l" rtl="0">
            <a:lnSpc>
              <a:spcPct val="90000"/>
            </a:lnSpc>
          </a:pPr>
          <a:r>
            <a:rPr lang="en-US">
              <a:latin typeface="Century Gothic"/>
            </a:rPr>
            <a:t>No more than one page in length!</a:t>
          </a:r>
          <a:endParaRPr lang="en-US"/>
        </a:p>
      </dgm:t>
    </dgm:pt>
    <dgm:pt modelId="{7A15FE59-BF29-413B-B155-2708BEEEED67}" type="parTrans" cxnId="{5A0C4E8B-B8E1-49A3-8B46-D09B22EA5940}">
      <dgm:prSet/>
      <dgm:spPr/>
    </dgm:pt>
    <dgm:pt modelId="{C10EBA76-90AB-410B-A8D3-955053E393D4}" type="sibTrans" cxnId="{5A0C4E8B-B8E1-49A3-8B46-D09B22EA5940}">
      <dgm:prSet/>
      <dgm:spPr/>
    </dgm:pt>
    <dgm:pt modelId="{EA819B8E-D349-4243-A8B1-C084D064CCA0}">
      <dgm:prSet phldr="0"/>
      <dgm:spPr/>
      <dgm:t>
        <a:bodyPr/>
        <a:lstStyle/>
        <a:p>
          <a:pPr algn="l">
            <a:lnSpc>
              <a:spcPct val="90000"/>
            </a:lnSpc>
          </a:pPr>
          <a:r>
            <a:rPr lang="en-US">
              <a:latin typeface="Century Gothic"/>
            </a:rPr>
            <a:t>Margins between 0.5 inch and 1 inch.</a:t>
          </a:r>
          <a:endParaRPr lang="en-US"/>
        </a:p>
      </dgm:t>
    </dgm:pt>
    <dgm:pt modelId="{DCA09BE7-8F03-4F04-9090-EB3C75147235}" type="parTrans" cxnId="{59682307-B449-44E4-A084-A60F86842A54}">
      <dgm:prSet/>
      <dgm:spPr/>
    </dgm:pt>
    <dgm:pt modelId="{8ED2D532-60E7-47B2-962C-47472ECF7D77}" type="sibTrans" cxnId="{59682307-B449-44E4-A084-A60F86842A54}">
      <dgm:prSet/>
      <dgm:spPr/>
    </dgm:pt>
    <dgm:pt modelId="{12C7D558-8986-4831-B389-E2876687C7F7}">
      <dgm:prSet phldr="0"/>
      <dgm:spPr/>
      <dgm:t>
        <a:bodyPr/>
        <a:lstStyle/>
        <a:p>
          <a:pPr algn="l">
            <a:lnSpc>
              <a:spcPct val="90000"/>
            </a:lnSpc>
          </a:pPr>
          <a:r>
            <a:rPr lang="en-US">
              <a:latin typeface="Century Gothic"/>
            </a:rPr>
            <a:t>Make the most out of the space on the document (avoid too much or too little white space)</a:t>
          </a:r>
          <a:endParaRPr lang="en-US"/>
        </a:p>
      </dgm:t>
    </dgm:pt>
    <dgm:pt modelId="{C6752A0B-DF8D-459A-9EE3-AF63EEE09F69}" type="parTrans" cxnId="{C7B6AEF4-FE7A-4AC8-B59D-5911C7F2D545}">
      <dgm:prSet/>
      <dgm:spPr/>
    </dgm:pt>
    <dgm:pt modelId="{43E732AE-51D3-4AB5-8007-1DDAA55A7B6E}" type="sibTrans" cxnId="{C7B6AEF4-FE7A-4AC8-B59D-5911C7F2D545}">
      <dgm:prSet/>
      <dgm:spPr/>
    </dgm:pt>
    <dgm:pt modelId="{84D59ED0-8477-4A3C-B131-541A1845F760}">
      <dgm:prSet phldr="0"/>
      <dgm:spPr/>
      <dgm:t>
        <a:bodyPr/>
        <a:lstStyle/>
        <a:p>
          <a:pPr algn="l">
            <a:lnSpc>
              <a:spcPct val="90000"/>
            </a:lnSpc>
          </a:pPr>
          <a:r>
            <a:rPr lang="en-US">
              <a:latin typeface="Century Gothic"/>
            </a:rPr>
            <a:t>List content in reverse chronological order </a:t>
          </a:r>
          <a:endParaRPr lang="en-US"/>
        </a:p>
      </dgm:t>
    </dgm:pt>
    <dgm:pt modelId="{F8189358-530C-4773-8480-24143AB797EA}" type="parTrans" cxnId="{A39C2D98-3E49-4FC9-8BF0-6DA2FF64E7EE}">
      <dgm:prSet/>
      <dgm:spPr/>
    </dgm:pt>
    <dgm:pt modelId="{5E7BDEA2-540C-4A28-A933-C0E0ECE03D12}" type="sibTrans" cxnId="{A39C2D98-3E49-4FC9-8BF0-6DA2FF64E7EE}">
      <dgm:prSet/>
      <dgm:spPr/>
    </dgm:pt>
    <dgm:pt modelId="{4AE51620-9E73-4550-83C7-2CCC78B1267B}" type="pres">
      <dgm:prSet presAssocID="{1C79FFDB-71EA-47AD-A875-9C8CF3865CAD}" presName="linear" presStyleCnt="0">
        <dgm:presLayoutVars>
          <dgm:animLvl val="lvl"/>
          <dgm:resizeHandles val="exact"/>
        </dgm:presLayoutVars>
      </dgm:prSet>
      <dgm:spPr/>
    </dgm:pt>
    <dgm:pt modelId="{AC394A02-C775-478C-B607-5092BC5290B1}" type="pres">
      <dgm:prSet presAssocID="{12464B9E-36DE-4466-9DC6-DA0DB29C536E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225D51BA-5E75-4A6E-B20E-3E12F97268DA}" type="pres">
      <dgm:prSet presAssocID="{C10EBA76-90AB-410B-A8D3-955053E393D4}" presName="spacer" presStyleCnt="0"/>
      <dgm:spPr/>
    </dgm:pt>
    <dgm:pt modelId="{F4534986-5D5E-4782-BB74-3F95D0705F72}" type="pres">
      <dgm:prSet presAssocID="{EA819B8E-D349-4243-A8B1-C084D064CCA0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C41ACCC8-2F29-4F45-AD2F-04DE2A6F839D}" type="pres">
      <dgm:prSet presAssocID="{8ED2D532-60E7-47B2-962C-47472ECF7D77}" presName="spacer" presStyleCnt="0"/>
      <dgm:spPr/>
    </dgm:pt>
    <dgm:pt modelId="{0746FFB5-FEB0-4061-9993-DF9301F6983D}" type="pres">
      <dgm:prSet presAssocID="{12C7D558-8986-4831-B389-E2876687C7F7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505333EC-0CF7-4AA7-9C97-0C14DD24FC83}" type="pres">
      <dgm:prSet presAssocID="{43E732AE-51D3-4AB5-8007-1DDAA55A7B6E}" presName="spacer" presStyleCnt="0"/>
      <dgm:spPr/>
    </dgm:pt>
    <dgm:pt modelId="{8CCCACFF-90C6-429F-A21B-69820AEF45ED}" type="pres">
      <dgm:prSet presAssocID="{84D59ED0-8477-4A3C-B131-541A1845F760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59682307-B449-44E4-A084-A60F86842A54}" srcId="{1C79FFDB-71EA-47AD-A875-9C8CF3865CAD}" destId="{EA819B8E-D349-4243-A8B1-C084D064CCA0}" srcOrd="1" destOrd="0" parTransId="{DCA09BE7-8F03-4F04-9090-EB3C75147235}" sibTransId="{8ED2D532-60E7-47B2-962C-47472ECF7D77}"/>
    <dgm:cxn modelId="{A5DA0B16-0216-45E3-875C-8204DC33FA0F}" type="presOf" srcId="{12C7D558-8986-4831-B389-E2876687C7F7}" destId="{0746FFB5-FEB0-4061-9993-DF9301F6983D}" srcOrd="0" destOrd="0" presId="urn:microsoft.com/office/officeart/2005/8/layout/vList2"/>
    <dgm:cxn modelId="{2FAF3416-715E-45A7-A274-BB44618F5FB2}" type="presOf" srcId="{1C79FFDB-71EA-47AD-A875-9C8CF3865CAD}" destId="{4AE51620-9E73-4550-83C7-2CCC78B1267B}" srcOrd="0" destOrd="0" presId="urn:microsoft.com/office/officeart/2005/8/layout/vList2"/>
    <dgm:cxn modelId="{7F53C923-68B3-4FC1-9A93-8EDD4166919A}" type="presOf" srcId="{84D59ED0-8477-4A3C-B131-541A1845F760}" destId="{8CCCACFF-90C6-429F-A21B-69820AEF45ED}" srcOrd="0" destOrd="0" presId="urn:microsoft.com/office/officeart/2005/8/layout/vList2"/>
    <dgm:cxn modelId="{6B7B6944-F119-42BC-9420-3E082206D0E7}" type="presOf" srcId="{12464B9E-36DE-4466-9DC6-DA0DB29C536E}" destId="{AC394A02-C775-478C-B607-5092BC5290B1}" srcOrd="0" destOrd="0" presId="urn:microsoft.com/office/officeart/2005/8/layout/vList2"/>
    <dgm:cxn modelId="{5A0C4E8B-B8E1-49A3-8B46-D09B22EA5940}" srcId="{1C79FFDB-71EA-47AD-A875-9C8CF3865CAD}" destId="{12464B9E-36DE-4466-9DC6-DA0DB29C536E}" srcOrd="0" destOrd="0" parTransId="{7A15FE59-BF29-413B-B155-2708BEEEED67}" sibTransId="{C10EBA76-90AB-410B-A8D3-955053E393D4}"/>
    <dgm:cxn modelId="{A39C2D98-3E49-4FC9-8BF0-6DA2FF64E7EE}" srcId="{1C79FFDB-71EA-47AD-A875-9C8CF3865CAD}" destId="{84D59ED0-8477-4A3C-B131-541A1845F760}" srcOrd="3" destOrd="0" parTransId="{F8189358-530C-4773-8480-24143AB797EA}" sibTransId="{5E7BDEA2-540C-4A28-A933-C0E0ECE03D12}"/>
    <dgm:cxn modelId="{BE298BEA-1174-4F33-832A-201A4D8DA7D6}" type="presOf" srcId="{EA819B8E-D349-4243-A8B1-C084D064CCA0}" destId="{F4534986-5D5E-4782-BB74-3F95D0705F72}" srcOrd="0" destOrd="0" presId="urn:microsoft.com/office/officeart/2005/8/layout/vList2"/>
    <dgm:cxn modelId="{C7B6AEF4-FE7A-4AC8-B59D-5911C7F2D545}" srcId="{1C79FFDB-71EA-47AD-A875-9C8CF3865CAD}" destId="{12C7D558-8986-4831-B389-E2876687C7F7}" srcOrd="2" destOrd="0" parTransId="{C6752A0B-DF8D-459A-9EE3-AF63EEE09F69}" sibTransId="{43E732AE-51D3-4AB5-8007-1DDAA55A7B6E}"/>
    <dgm:cxn modelId="{47DF0A17-83BC-4AE3-8C2C-89F74588DECB}" type="presParOf" srcId="{4AE51620-9E73-4550-83C7-2CCC78B1267B}" destId="{AC394A02-C775-478C-B607-5092BC5290B1}" srcOrd="0" destOrd="0" presId="urn:microsoft.com/office/officeart/2005/8/layout/vList2"/>
    <dgm:cxn modelId="{1F68F76E-05E8-447E-B8B2-502C432F60AB}" type="presParOf" srcId="{4AE51620-9E73-4550-83C7-2CCC78B1267B}" destId="{225D51BA-5E75-4A6E-B20E-3E12F97268DA}" srcOrd="1" destOrd="0" presId="urn:microsoft.com/office/officeart/2005/8/layout/vList2"/>
    <dgm:cxn modelId="{155F5443-BC97-4455-9A56-0F6CB8B624F7}" type="presParOf" srcId="{4AE51620-9E73-4550-83C7-2CCC78B1267B}" destId="{F4534986-5D5E-4782-BB74-3F95D0705F72}" srcOrd="2" destOrd="0" presId="urn:microsoft.com/office/officeart/2005/8/layout/vList2"/>
    <dgm:cxn modelId="{EE2035E0-2F9E-49B4-91D5-D8FF473CE44B}" type="presParOf" srcId="{4AE51620-9E73-4550-83C7-2CCC78B1267B}" destId="{C41ACCC8-2F29-4F45-AD2F-04DE2A6F839D}" srcOrd="3" destOrd="0" presId="urn:microsoft.com/office/officeart/2005/8/layout/vList2"/>
    <dgm:cxn modelId="{3ED4A86E-FA7A-44EF-8385-819A8B393F72}" type="presParOf" srcId="{4AE51620-9E73-4550-83C7-2CCC78B1267B}" destId="{0746FFB5-FEB0-4061-9993-DF9301F6983D}" srcOrd="4" destOrd="0" presId="urn:microsoft.com/office/officeart/2005/8/layout/vList2"/>
    <dgm:cxn modelId="{A3B7AC90-56F3-4BE9-9678-4B66F22E62EC}" type="presParOf" srcId="{4AE51620-9E73-4550-83C7-2CCC78B1267B}" destId="{505333EC-0CF7-4AA7-9C97-0C14DD24FC83}" srcOrd="5" destOrd="0" presId="urn:microsoft.com/office/officeart/2005/8/layout/vList2"/>
    <dgm:cxn modelId="{4388E5A2-3832-43F0-8AC7-8060C97196E5}" type="presParOf" srcId="{4AE51620-9E73-4550-83C7-2CCC78B1267B}" destId="{8CCCACFF-90C6-429F-A21B-69820AEF45ED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81A2030-822C-4044-95D5-6E2250F04D01}" type="doc">
      <dgm:prSet loTypeId="urn:microsoft.com/office/officeart/2005/8/layout/vList2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5EB4785-6484-4961-B38B-C6EB613868A4}">
      <dgm:prSet phldrT="[Text]" phldr="0"/>
      <dgm:spPr/>
      <dgm:t>
        <a:bodyPr/>
        <a:lstStyle/>
        <a:p>
          <a:pPr algn="l">
            <a:lnSpc>
              <a:spcPct val="90000"/>
            </a:lnSpc>
          </a:pPr>
          <a:r>
            <a:rPr lang="en-US"/>
            <a:t>Dates Employed</a:t>
          </a:r>
        </a:p>
      </dgm:t>
    </dgm:pt>
    <dgm:pt modelId="{BEDC5711-A244-4CAF-A167-0F82ADEB1AF2}" type="parTrans" cxnId="{7B6A8D88-8406-45FE-B82E-948DE7FF468B}">
      <dgm:prSet/>
      <dgm:spPr/>
      <dgm:t>
        <a:bodyPr/>
        <a:lstStyle/>
        <a:p>
          <a:endParaRPr lang="en-US"/>
        </a:p>
      </dgm:t>
    </dgm:pt>
    <dgm:pt modelId="{771B9D04-A54C-428F-9FB7-FEC29D7CE433}" type="sibTrans" cxnId="{7B6A8D88-8406-45FE-B82E-948DE7FF468B}">
      <dgm:prSet/>
      <dgm:spPr/>
      <dgm:t>
        <a:bodyPr/>
        <a:lstStyle/>
        <a:p>
          <a:endParaRPr lang="en-US"/>
        </a:p>
      </dgm:t>
    </dgm:pt>
    <dgm:pt modelId="{C049E799-FED3-40DB-BDC6-488B012633A4}">
      <dgm:prSet phldr="0"/>
      <dgm:spPr/>
      <dgm:t>
        <a:bodyPr/>
        <a:lstStyle/>
        <a:p>
          <a:pPr algn="l">
            <a:lnSpc>
              <a:spcPct val="90000"/>
            </a:lnSpc>
          </a:pPr>
          <a:r>
            <a:rPr lang="en-US"/>
            <a:t>Job title/position</a:t>
          </a:r>
        </a:p>
      </dgm:t>
    </dgm:pt>
    <dgm:pt modelId="{D2336B8B-EEDF-48E3-A3EE-A7594E9EA176}" type="parTrans" cxnId="{699C9791-5F4A-4D99-BB88-E9B03E59640B}">
      <dgm:prSet/>
      <dgm:spPr/>
    </dgm:pt>
    <dgm:pt modelId="{5E9AEEA9-1696-4AD1-9CB0-1E02F77087F0}" type="sibTrans" cxnId="{699C9791-5F4A-4D99-BB88-E9B03E59640B}">
      <dgm:prSet/>
      <dgm:spPr/>
    </dgm:pt>
    <dgm:pt modelId="{A9728234-EEF6-4C26-AE15-9E4CD4305CC9}">
      <dgm:prSet phldr="0"/>
      <dgm:spPr/>
      <dgm:t>
        <a:bodyPr/>
        <a:lstStyle/>
        <a:p>
          <a:pPr algn="l">
            <a:lnSpc>
              <a:spcPct val="90000"/>
            </a:lnSpc>
          </a:pPr>
          <a:r>
            <a:rPr lang="en-US"/>
            <a:t>Company name/ location</a:t>
          </a:r>
        </a:p>
      </dgm:t>
    </dgm:pt>
    <dgm:pt modelId="{4D5AFDEB-DA70-4D63-9837-A00ADC87951F}" type="parTrans" cxnId="{A2526474-558C-4032-A19C-DDCCE9477352}">
      <dgm:prSet/>
      <dgm:spPr/>
    </dgm:pt>
    <dgm:pt modelId="{220851B2-AEB9-4A66-ACDA-363C0E27724A}" type="sibTrans" cxnId="{A2526474-558C-4032-A19C-DDCCE9477352}">
      <dgm:prSet/>
      <dgm:spPr/>
    </dgm:pt>
    <dgm:pt modelId="{82480D60-B326-4160-B0F1-ADEBE6D59E3E}">
      <dgm:prSet phldr="0"/>
      <dgm:spPr/>
      <dgm:t>
        <a:bodyPr/>
        <a:lstStyle/>
        <a:p>
          <a:pPr algn="l">
            <a:lnSpc>
              <a:spcPct val="90000"/>
            </a:lnSpc>
          </a:pPr>
          <a:r>
            <a:rPr lang="en-US"/>
            <a:t>Description of job responsibilities (start sentences with action verbs)</a:t>
          </a:r>
        </a:p>
      </dgm:t>
    </dgm:pt>
    <dgm:pt modelId="{16C7F87A-F101-464E-8C24-91277DFDD7FF}" type="parTrans" cxnId="{DE6E05F5-8A9C-4DFD-8309-840059DE4BD3}">
      <dgm:prSet/>
      <dgm:spPr/>
    </dgm:pt>
    <dgm:pt modelId="{FF36359E-BA24-4384-B200-B7BAAEFC6613}" type="sibTrans" cxnId="{DE6E05F5-8A9C-4DFD-8309-840059DE4BD3}">
      <dgm:prSet/>
      <dgm:spPr/>
    </dgm:pt>
    <dgm:pt modelId="{46A42A25-3034-4EE2-8F63-07E22EE20D14}">
      <dgm:prSet phldr="0"/>
      <dgm:spPr/>
      <dgm:t>
        <a:bodyPr/>
        <a:lstStyle/>
        <a:p>
          <a:pPr algn="l">
            <a:lnSpc>
              <a:spcPct val="90000"/>
            </a:lnSpc>
          </a:pPr>
          <a:r>
            <a:rPr lang="en-US"/>
            <a:t>Key Achievements (list quantitative achievements or honors)</a:t>
          </a:r>
        </a:p>
      </dgm:t>
    </dgm:pt>
    <dgm:pt modelId="{C2011015-B1FA-45A1-A72B-0DCCC41B5D98}" type="parTrans" cxnId="{12B91E39-7326-4BEE-8169-18A7A7CE0950}">
      <dgm:prSet/>
      <dgm:spPr/>
    </dgm:pt>
    <dgm:pt modelId="{79AEDF06-E66D-4FEE-A460-E5E88996520F}" type="sibTrans" cxnId="{12B91E39-7326-4BEE-8169-18A7A7CE0950}">
      <dgm:prSet/>
      <dgm:spPr/>
    </dgm:pt>
    <dgm:pt modelId="{E83F451A-883E-43FB-B0AC-B8E44DAC32F8}">
      <dgm:prSet phldr="0"/>
      <dgm:spPr/>
      <dgm:t>
        <a:bodyPr/>
        <a:lstStyle/>
        <a:p>
          <a:pPr algn="l">
            <a:lnSpc>
              <a:spcPct val="90000"/>
            </a:lnSpc>
          </a:pPr>
          <a:r>
            <a:rPr lang="en-US"/>
            <a:t>Exceeded sales team KPIs by 30%+ for 3 months straight.</a:t>
          </a:r>
        </a:p>
      </dgm:t>
    </dgm:pt>
    <dgm:pt modelId="{8CF1AF8E-C197-4380-9278-2C3B8482C0F0}" type="parTrans" cxnId="{D8BE6AF3-AC81-465D-96C3-712CA8540A41}">
      <dgm:prSet/>
      <dgm:spPr/>
    </dgm:pt>
    <dgm:pt modelId="{5D068FB3-6EB5-461F-9B7E-43CCA42779A5}" type="sibTrans" cxnId="{D8BE6AF3-AC81-465D-96C3-712CA8540A41}">
      <dgm:prSet/>
      <dgm:spPr/>
    </dgm:pt>
    <dgm:pt modelId="{9DA906E4-56E3-4EC5-ACC4-5FB0A4CA0A16}">
      <dgm:prSet phldr="0"/>
      <dgm:spPr/>
      <dgm:t>
        <a:bodyPr/>
        <a:lstStyle/>
        <a:p>
          <a:pPr algn="l">
            <a:lnSpc>
              <a:spcPct val="90000"/>
            </a:lnSpc>
          </a:pPr>
          <a:r>
            <a:rPr lang="en-US"/>
            <a:t>Generated over $24,000 in sales in 1 month.</a:t>
          </a:r>
        </a:p>
      </dgm:t>
    </dgm:pt>
    <dgm:pt modelId="{7FAA9F5C-265F-4CCA-9707-BA16D337960B}" type="parTrans" cxnId="{CB6E8592-D0E4-4B4D-9BB1-5BD0E5AC9D2E}">
      <dgm:prSet/>
      <dgm:spPr/>
    </dgm:pt>
    <dgm:pt modelId="{53C42B0C-F0F8-4DAC-A2D0-1D758BFDA94D}" type="sibTrans" cxnId="{CB6E8592-D0E4-4B4D-9BB1-5BD0E5AC9D2E}">
      <dgm:prSet/>
      <dgm:spPr/>
    </dgm:pt>
    <dgm:pt modelId="{192974A3-7698-4FF0-9FC6-C3FD93A22986}" type="pres">
      <dgm:prSet presAssocID="{781A2030-822C-4044-95D5-6E2250F04D01}" presName="linear" presStyleCnt="0">
        <dgm:presLayoutVars>
          <dgm:animLvl val="lvl"/>
          <dgm:resizeHandles val="exact"/>
        </dgm:presLayoutVars>
      </dgm:prSet>
      <dgm:spPr/>
    </dgm:pt>
    <dgm:pt modelId="{00F47296-F5E6-4CEF-B6F8-34F04F909383}" type="pres">
      <dgm:prSet presAssocID="{C049E799-FED3-40DB-BDC6-488B012633A4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FC821841-4531-437B-8D8C-D18C3326A584}" type="pres">
      <dgm:prSet presAssocID="{5E9AEEA9-1696-4AD1-9CB0-1E02F77087F0}" presName="spacer" presStyleCnt="0"/>
      <dgm:spPr/>
    </dgm:pt>
    <dgm:pt modelId="{1754F747-697B-4EA5-9CA3-9BA61C498DD2}" type="pres">
      <dgm:prSet presAssocID="{A9728234-EEF6-4C26-AE15-9E4CD4305CC9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ACEB0E1B-B03B-43CC-8844-CA403C444DE8}" type="pres">
      <dgm:prSet presAssocID="{220851B2-AEB9-4A66-ACDA-363C0E27724A}" presName="spacer" presStyleCnt="0"/>
      <dgm:spPr/>
    </dgm:pt>
    <dgm:pt modelId="{CB7DDB29-225D-40B2-BCE4-003D84162881}" type="pres">
      <dgm:prSet presAssocID="{82480D60-B326-4160-B0F1-ADEBE6D59E3E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12A4A589-A225-4312-A443-440D629D2840}" type="pres">
      <dgm:prSet presAssocID="{FF36359E-BA24-4384-B200-B7BAAEFC6613}" presName="spacer" presStyleCnt="0"/>
      <dgm:spPr/>
    </dgm:pt>
    <dgm:pt modelId="{941ECA45-F61A-4917-B5C4-6AD9CE674658}" type="pres">
      <dgm:prSet presAssocID="{46A42A25-3034-4EE2-8F63-07E22EE20D14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0CA072F7-B1DC-434C-B7DE-58FF959AC288}" type="pres">
      <dgm:prSet presAssocID="{46A42A25-3034-4EE2-8F63-07E22EE20D14}" presName="childText" presStyleLbl="revTx" presStyleIdx="0" presStyleCnt="1">
        <dgm:presLayoutVars>
          <dgm:bulletEnabled val="1"/>
        </dgm:presLayoutVars>
      </dgm:prSet>
      <dgm:spPr/>
    </dgm:pt>
    <dgm:pt modelId="{DA832AB5-39B5-44AF-BF37-E8A6C2DEEE65}" type="pres">
      <dgm:prSet presAssocID="{75EB4785-6484-4961-B38B-C6EB613868A4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F89D2D0F-9819-4F3D-90A7-25CB11891A2A}" type="presOf" srcId="{46A42A25-3034-4EE2-8F63-07E22EE20D14}" destId="{941ECA45-F61A-4917-B5C4-6AD9CE674658}" srcOrd="0" destOrd="0" presId="urn:microsoft.com/office/officeart/2005/8/layout/vList2"/>
    <dgm:cxn modelId="{8301DF11-5A76-4CD6-931D-F46DC9D797AF}" type="presOf" srcId="{75EB4785-6484-4961-B38B-C6EB613868A4}" destId="{DA832AB5-39B5-44AF-BF37-E8A6C2DEEE65}" srcOrd="0" destOrd="0" presId="urn:microsoft.com/office/officeart/2005/8/layout/vList2"/>
    <dgm:cxn modelId="{39836727-2F19-4E96-B9FE-61BD36BAA970}" type="presOf" srcId="{C049E799-FED3-40DB-BDC6-488B012633A4}" destId="{00F47296-F5E6-4CEF-B6F8-34F04F909383}" srcOrd="0" destOrd="0" presId="urn:microsoft.com/office/officeart/2005/8/layout/vList2"/>
    <dgm:cxn modelId="{14EE5627-F26E-476D-B9C6-41BB3B35B9F7}" type="presOf" srcId="{82480D60-B326-4160-B0F1-ADEBE6D59E3E}" destId="{CB7DDB29-225D-40B2-BCE4-003D84162881}" srcOrd="0" destOrd="0" presId="urn:microsoft.com/office/officeart/2005/8/layout/vList2"/>
    <dgm:cxn modelId="{E6682228-4451-411D-AF0A-CF36A6D4CAB9}" type="presOf" srcId="{A9728234-EEF6-4C26-AE15-9E4CD4305CC9}" destId="{1754F747-697B-4EA5-9CA3-9BA61C498DD2}" srcOrd="0" destOrd="0" presId="urn:microsoft.com/office/officeart/2005/8/layout/vList2"/>
    <dgm:cxn modelId="{12B91E39-7326-4BEE-8169-18A7A7CE0950}" srcId="{781A2030-822C-4044-95D5-6E2250F04D01}" destId="{46A42A25-3034-4EE2-8F63-07E22EE20D14}" srcOrd="3" destOrd="0" parTransId="{C2011015-B1FA-45A1-A72B-0DCCC41B5D98}" sibTransId="{79AEDF06-E66D-4FEE-A460-E5E88996520F}"/>
    <dgm:cxn modelId="{A2526474-558C-4032-A19C-DDCCE9477352}" srcId="{781A2030-822C-4044-95D5-6E2250F04D01}" destId="{A9728234-EEF6-4C26-AE15-9E4CD4305CC9}" srcOrd="1" destOrd="0" parTransId="{4D5AFDEB-DA70-4D63-9837-A00ADC87951F}" sibTransId="{220851B2-AEB9-4A66-ACDA-363C0E27724A}"/>
    <dgm:cxn modelId="{7B6A8D88-8406-45FE-B82E-948DE7FF468B}" srcId="{781A2030-822C-4044-95D5-6E2250F04D01}" destId="{75EB4785-6484-4961-B38B-C6EB613868A4}" srcOrd="4" destOrd="0" parTransId="{BEDC5711-A244-4CAF-A167-0F82ADEB1AF2}" sibTransId="{771B9D04-A54C-428F-9FB7-FEC29D7CE433}"/>
    <dgm:cxn modelId="{699C9791-5F4A-4D99-BB88-E9B03E59640B}" srcId="{781A2030-822C-4044-95D5-6E2250F04D01}" destId="{C049E799-FED3-40DB-BDC6-488B012633A4}" srcOrd="0" destOrd="0" parTransId="{D2336B8B-EEDF-48E3-A3EE-A7594E9EA176}" sibTransId="{5E9AEEA9-1696-4AD1-9CB0-1E02F77087F0}"/>
    <dgm:cxn modelId="{CB6E8592-D0E4-4B4D-9BB1-5BD0E5AC9D2E}" srcId="{46A42A25-3034-4EE2-8F63-07E22EE20D14}" destId="{9DA906E4-56E3-4EC5-ACC4-5FB0A4CA0A16}" srcOrd="1" destOrd="0" parTransId="{7FAA9F5C-265F-4CCA-9707-BA16D337960B}" sibTransId="{53C42B0C-F0F8-4DAC-A2D0-1D758BFDA94D}"/>
    <dgm:cxn modelId="{4B8A39B9-A19D-4AFC-8EA0-CFA45BAC464E}" type="presOf" srcId="{9DA906E4-56E3-4EC5-ACC4-5FB0A4CA0A16}" destId="{0CA072F7-B1DC-434C-B7DE-58FF959AC288}" srcOrd="0" destOrd="1" presId="urn:microsoft.com/office/officeart/2005/8/layout/vList2"/>
    <dgm:cxn modelId="{26ACBBE5-22CD-4B79-A178-0D3A451D4011}" type="presOf" srcId="{781A2030-822C-4044-95D5-6E2250F04D01}" destId="{192974A3-7698-4FF0-9FC6-C3FD93A22986}" srcOrd="0" destOrd="0" presId="urn:microsoft.com/office/officeart/2005/8/layout/vList2"/>
    <dgm:cxn modelId="{D8BE6AF3-AC81-465D-96C3-712CA8540A41}" srcId="{46A42A25-3034-4EE2-8F63-07E22EE20D14}" destId="{E83F451A-883E-43FB-B0AC-B8E44DAC32F8}" srcOrd="0" destOrd="0" parTransId="{8CF1AF8E-C197-4380-9278-2C3B8482C0F0}" sibTransId="{5D068FB3-6EB5-461F-9B7E-43CCA42779A5}"/>
    <dgm:cxn modelId="{DE6E05F5-8A9C-4DFD-8309-840059DE4BD3}" srcId="{781A2030-822C-4044-95D5-6E2250F04D01}" destId="{82480D60-B326-4160-B0F1-ADEBE6D59E3E}" srcOrd="2" destOrd="0" parTransId="{16C7F87A-F101-464E-8C24-91277DFDD7FF}" sibTransId="{FF36359E-BA24-4384-B200-B7BAAEFC6613}"/>
    <dgm:cxn modelId="{90285DFC-2BF4-4706-B6FB-8E0886C8073A}" type="presOf" srcId="{E83F451A-883E-43FB-B0AC-B8E44DAC32F8}" destId="{0CA072F7-B1DC-434C-B7DE-58FF959AC288}" srcOrd="0" destOrd="0" presId="urn:microsoft.com/office/officeart/2005/8/layout/vList2"/>
    <dgm:cxn modelId="{65CFE274-DA4F-49E5-875A-3E1B3A1EDB27}" type="presParOf" srcId="{192974A3-7698-4FF0-9FC6-C3FD93A22986}" destId="{00F47296-F5E6-4CEF-B6F8-34F04F909383}" srcOrd="0" destOrd="0" presId="urn:microsoft.com/office/officeart/2005/8/layout/vList2"/>
    <dgm:cxn modelId="{11E80B5C-E526-4392-883D-71E0E0FA9105}" type="presParOf" srcId="{192974A3-7698-4FF0-9FC6-C3FD93A22986}" destId="{FC821841-4531-437B-8D8C-D18C3326A584}" srcOrd="1" destOrd="0" presId="urn:microsoft.com/office/officeart/2005/8/layout/vList2"/>
    <dgm:cxn modelId="{84945ABA-77AB-4ED0-A138-D31D74105675}" type="presParOf" srcId="{192974A3-7698-4FF0-9FC6-C3FD93A22986}" destId="{1754F747-697B-4EA5-9CA3-9BA61C498DD2}" srcOrd="2" destOrd="0" presId="urn:microsoft.com/office/officeart/2005/8/layout/vList2"/>
    <dgm:cxn modelId="{16C00BC8-1C3E-468A-B27A-0CC5836EB922}" type="presParOf" srcId="{192974A3-7698-4FF0-9FC6-C3FD93A22986}" destId="{ACEB0E1B-B03B-43CC-8844-CA403C444DE8}" srcOrd="3" destOrd="0" presId="urn:microsoft.com/office/officeart/2005/8/layout/vList2"/>
    <dgm:cxn modelId="{97A2BEDD-6154-404A-8979-AC3BD3914830}" type="presParOf" srcId="{192974A3-7698-4FF0-9FC6-C3FD93A22986}" destId="{CB7DDB29-225D-40B2-BCE4-003D84162881}" srcOrd="4" destOrd="0" presId="urn:microsoft.com/office/officeart/2005/8/layout/vList2"/>
    <dgm:cxn modelId="{16F9673C-6A00-401E-9219-991D6D5DD3EA}" type="presParOf" srcId="{192974A3-7698-4FF0-9FC6-C3FD93A22986}" destId="{12A4A589-A225-4312-A443-440D629D2840}" srcOrd="5" destOrd="0" presId="urn:microsoft.com/office/officeart/2005/8/layout/vList2"/>
    <dgm:cxn modelId="{B4C10EF0-2747-4DA6-88C9-E36EDBA30ECB}" type="presParOf" srcId="{192974A3-7698-4FF0-9FC6-C3FD93A22986}" destId="{941ECA45-F61A-4917-B5C4-6AD9CE674658}" srcOrd="6" destOrd="0" presId="urn:microsoft.com/office/officeart/2005/8/layout/vList2"/>
    <dgm:cxn modelId="{144BD162-4014-4406-841E-169BAE438727}" type="presParOf" srcId="{192974A3-7698-4FF0-9FC6-C3FD93A22986}" destId="{0CA072F7-B1DC-434C-B7DE-58FF959AC288}" srcOrd="7" destOrd="0" presId="urn:microsoft.com/office/officeart/2005/8/layout/vList2"/>
    <dgm:cxn modelId="{415A5FC5-8156-48BB-A49B-FCA50D15D8E8}" type="presParOf" srcId="{192974A3-7698-4FF0-9FC6-C3FD93A22986}" destId="{DA832AB5-39B5-44AF-BF37-E8A6C2DEEE65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D660756-982A-4E6C-99AD-F84EFA294454}" type="doc">
      <dgm:prSet loTypeId="urn:microsoft.com/office/officeart/2018/2/layout/IconVerticalSolidList" loCatId="icon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BA681E38-F299-4A54-8037-950B03E319DD}">
      <dgm:prSet phldrT="[Text]" phldr="0"/>
      <dgm:spPr/>
      <dgm:t>
        <a:bodyPr/>
        <a:lstStyle/>
        <a:p>
          <a:pPr>
            <a:lnSpc>
              <a:spcPct val="100000"/>
            </a:lnSpc>
          </a:pPr>
          <a:r>
            <a:rPr lang="en-US">
              <a:latin typeface="Calibri Light" panose="020F0302020204030204"/>
            </a:rPr>
            <a:t>Critical Thinking</a:t>
          </a:r>
        </a:p>
      </dgm:t>
    </dgm:pt>
    <dgm:pt modelId="{E03DA10C-C0DE-498F-BADA-160AB0C0F960}" type="parTrans" cxnId="{6F33ACF0-8615-4E89-837E-5CF10A0F1210}">
      <dgm:prSet/>
      <dgm:spPr/>
      <dgm:t>
        <a:bodyPr/>
        <a:lstStyle/>
        <a:p>
          <a:endParaRPr lang="en-US"/>
        </a:p>
      </dgm:t>
    </dgm:pt>
    <dgm:pt modelId="{1036F554-684D-4B52-9AD9-88712582843F}" type="sibTrans" cxnId="{6F33ACF0-8615-4E89-837E-5CF10A0F1210}">
      <dgm:prSet/>
      <dgm:spPr/>
      <dgm:t>
        <a:bodyPr/>
        <a:lstStyle/>
        <a:p>
          <a:endParaRPr lang="en-US"/>
        </a:p>
      </dgm:t>
    </dgm:pt>
    <dgm:pt modelId="{729D284B-4D4C-4F18-BC6F-27FF0631FA40}">
      <dgm:prSet phldr="0"/>
      <dgm:spPr/>
      <dgm:t>
        <a:bodyPr/>
        <a:lstStyle/>
        <a:p>
          <a:pPr>
            <a:lnSpc>
              <a:spcPct val="100000"/>
            </a:lnSpc>
          </a:pPr>
          <a:r>
            <a:rPr lang="en-US"/>
            <a:t>Hard </a:t>
          </a:r>
          <a:r>
            <a:rPr lang="en-US">
              <a:latin typeface="Calibri Light" panose="020F0302020204030204"/>
            </a:rPr>
            <a:t>Skills-</a:t>
          </a:r>
          <a:r>
            <a:rPr lang="en-US"/>
            <a:t> Measurable </a:t>
          </a:r>
          <a:r>
            <a:rPr lang="en-US">
              <a:latin typeface="Calibri Light" panose="020F0302020204030204"/>
            </a:rPr>
            <a:t>Abilities</a:t>
          </a:r>
          <a:endParaRPr lang="en-US"/>
        </a:p>
      </dgm:t>
    </dgm:pt>
    <dgm:pt modelId="{4BF0B751-83C3-44BB-B85F-8C0A218945B8}" type="parTrans" cxnId="{5F1E9C34-C1BF-4DD9-A5BB-555309901BF5}">
      <dgm:prSet/>
      <dgm:spPr/>
    </dgm:pt>
    <dgm:pt modelId="{6328BFA2-DA3F-4CA0-8ED2-B877612087E1}" type="sibTrans" cxnId="{5F1E9C34-C1BF-4DD9-A5BB-555309901BF5}">
      <dgm:prSet/>
      <dgm:spPr/>
    </dgm:pt>
    <dgm:pt modelId="{A5570A9F-253E-48EF-8440-86C913392756}">
      <dgm:prSet phldr="0"/>
      <dgm:spPr/>
      <dgm:t>
        <a:bodyPr/>
        <a:lstStyle/>
        <a:p>
          <a:pPr>
            <a:lnSpc>
              <a:spcPct val="100000"/>
            </a:lnSpc>
          </a:pPr>
          <a:r>
            <a:rPr lang="en-US"/>
            <a:t>Program/</a:t>
          </a:r>
          <a:r>
            <a:rPr lang="en-US">
              <a:latin typeface="Calibri Light" panose="020F0302020204030204"/>
            </a:rPr>
            <a:t>Software</a:t>
          </a:r>
          <a:r>
            <a:rPr lang="en-US"/>
            <a:t> </a:t>
          </a:r>
          <a:r>
            <a:rPr lang="en-US">
              <a:latin typeface="Calibri Light" panose="020F0302020204030204"/>
            </a:rPr>
            <a:t>Knowledge</a:t>
          </a:r>
        </a:p>
      </dgm:t>
    </dgm:pt>
    <dgm:pt modelId="{1CD5870F-8BDC-4904-9E7D-2984AFAC3838}" type="parTrans" cxnId="{B122407A-A80F-4C14-AED3-A33444AF6434}">
      <dgm:prSet/>
      <dgm:spPr/>
    </dgm:pt>
    <dgm:pt modelId="{60F21E58-EDAE-4E85-8182-98FB302556D5}" type="sibTrans" cxnId="{B122407A-A80F-4C14-AED3-A33444AF6434}">
      <dgm:prSet/>
      <dgm:spPr/>
    </dgm:pt>
    <dgm:pt modelId="{8D60E9D7-F496-4B10-88A9-2D64CA2B7B02}">
      <dgm:prSet phldr="0"/>
      <dgm:spPr/>
      <dgm:t>
        <a:bodyPr/>
        <a:lstStyle/>
        <a:p>
          <a:pPr>
            <a:lnSpc>
              <a:spcPct val="100000"/>
            </a:lnSpc>
          </a:pPr>
          <a:r>
            <a:rPr lang="en-US"/>
            <a:t>Soft </a:t>
          </a:r>
          <a:r>
            <a:rPr lang="en-US">
              <a:latin typeface="Calibri Light" panose="020F0302020204030204"/>
            </a:rPr>
            <a:t>Skills</a:t>
          </a:r>
          <a:r>
            <a:rPr lang="en-US"/>
            <a:t> – </a:t>
          </a:r>
          <a:r>
            <a:rPr lang="en-US">
              <a:latin typeface="Calibri Light" panose="020F0302020204030204"/>
            </a:rPr>
            <a:t>Personal</a:t>
          </a:r>
          <a:r>
            <a:rPr lang="en-US"/>
            <a:t> </a:t>
          </a:r>
          <a:r>
            <a:rPr lang="en-US">
              <a:latin typeface="Calibri Light" panose="020F0302020204030204"/>
            </a:rPr>
            <a:t>Skills</a:t>
          </a:r>
          <a:endParaRPr lang="en-US"/>
        </a:p>
      </dgm:t>
    </dgm:pt>
    <dgm:pt modelId="{98F3ABC6-751D-4A18-80DB-8E966D80B58D}" type="parTrans" cxnId="{98020D00-0D8C-4A45-B55D-8C474D649A51}">
      <dgm:prSet/>
      <dgm:spPr/>
    </dgm:pt>
    <dgm:pt modelId="{2506C2B8-E9D7-4951-A4B2-7F2855089A8B}" type="sibTrans" cxnId="{98020D00-0D8C-4A45-B55D-8C474D649A51}">
      <dgm:prSet/>
      <dgm:spPr/>
    </dgm:pt>
    <dgm:pt modelId="{8438C89D-CB26-4035-884E-C211E5588F3C}">
      <dgm:prSet phldr="0"/>
      <dgm:spPr/>
      <dgm:t>
        <a:bodyPr/>
        <a:lstStyle/>
        <a:p>
          <a:pPr>
            <a:lnSpc>
              <a:spcPct val="100000"/>
            </a:lnSpc>
          </a:pPr>
          <a:r>
            <a:rPr lang="en-US">
              <a:latin typeface="Calibri Light" panose="020F0302020204030204"/>
            </a:rPr>
            <a:t>Special Skills</a:t>
          </a:r>
          <a:r>
            <a:rPr lang="en-US"/>
            <a:t>  </a:t>
          </a:r>
        </a:p>
      </dgm:t>
    </dgm:pt>
    <dgm:pt modelId="{9D301900-454D-4D34-A0CB-47A803990C63}" type="parTrans" cxnId="{4E9EDE39-CB95-4AD4-852B-F3A6B0ABEB9C}">
      <dgm:prSet/>
      <dgm:spPr/>
    </dgm:pt>
    <dgm:pt modelId="{045065AE-BE43-4449-928D-BBCBCC7D1031}" type="sibTrans" cxnId="{4E9EDE39-CB95-4AD4-852B-F3A6B0ABEB9C}">
      <dgm:prSet/>
      <dgm:spPr/>
    </dgm:pt>
    <dgm:pt modelId="{66639C2D-5970-44EC-B35F-73DD810B0A6C}">
      <dgm:prSet phldr="0"/>
      <dgm:spPr/>
      <dgm:t>
        <a:bodyPr/>
        <a:lstStyle/>
        <a:p>
          <a:pPr>
            <a:lnSpc>
              <a:spcPct val="100000"/>
            </a:lnSpc>
          </a:pPr>
          <a:r>
            <a:rPr lang="en-US">
              <a:latin typeface="Calibri Light" panose="020F0302020204030204"/>
            </a:rPr>
            <a:t>Leadership</a:t>
          </a:r>
        </a:p>
      </dgm:t>
    </dgm:pt>
    <dgm:pt modelId="{1A65C439-066B-421B-BAF4-12820D9A9B2F}" type="parTrans" cxnId="{DDD58D5C-0D48-471A-BF4A-F03AFA398613}">
      <dgm:prSet/>
      <dgm:spPr/>
    </dgm:pt>
    <dgm:pt modelId="{A4892E03-D8A4-4DFE-AEC8-3FC614780A8C}" type="sibTrans" cxnId="{DDD58D5C-0D48-471A-BF4A-F03AFA398613}">
      <dgm:prSet/>
      <dgm:spPr/>
    </dgm:pt>
    <dgm:pt modelId="{2CE54EF7-E0B5-400E-8A21-B6428756EA71}">
      <dgm:prSet phldr="0"/>
      <dgm:spPr/>
      <dgm:t>
        <a:bodyPr/>
        <a:lstStyle/>
        <a:p>
          <a:pPr>
            <a:lnSpc>
              <a:spcPct val="100000"/>
            </a:lnSpc>
          </a:pPr>
          <a:r>
            <a:rPr lang="en-US">
              <a:latin typeface="Calibri Light" panose="020F0302020204030204"/>
            </a:rPr>
            <a:t>Management</a:t>
          </a:r>
        </a:p>
      </dgm:t>
    </dgm:pt>
    <dgm:pt modelId="{2B8348B3-5653-4F27-B620-675E67AFD426}" type="parTrans" cxnId="{8B50092C-35D2-4CA2-8966-47D292589A88}">
      <dgm:prSet/>
      <dgm:spPr/>
    </dgm:pt>
    <dgm:pt modelId="{78CD1DCC-CC74-4238-94C3-F04B51A87212}" type="sibTrans" cxnId="{8B50092C-35D2-4CA2-8966-47D292589A88}">
      <dgm:prSet/>
      <dgm:spPr/>
    </dgm:pt>
    <dgm:pt modelId="{8C9412AF-21E6-4D8C-942F-640998A10C73}">
      <dgm:prSet phldr="0"/>
      <dgm:spPr/>
      <dgm:t>
        <a:bodyPr/>
        <a:lstStyle/>
        <a:p>
          <a:pPr>
            <a:lnSpc>
              <a:spcPct val="100000"/>
            </a:lnSpc>
          </a:pPr>
          <a:r>
            <a:rPr lang="en-US">
              <a:latin typeface="Calibri Light" panose="020F0302020204030204"/>
            </a:rPr>
            <a:t>Communication</a:t>
          </a:r>
          <a:endParaRPr lang="en-US"/>
        </a:p>
      </dgm:t>
    </dgm:pt>
    <dgm:pt modelId="{D76AA0A4-8A65-4713-9FF7-CBC83AA508FC}" type="parTrans" cxnId="{E463440F-9DA4-4600-9E5E-5AA2935BD690}">
      <dgm:prSet/>
      <dgm:spPr/>
    </dgm:pt>
    <dgm:pt modelId="{8A60006F-9C0D-4BF4-A38F-BB359DB9463A}" type="sibTrans" cxnId="{E463440F-9DA4-4600-9E5E-5AA2935BD690}">
      <dgm:prSet/>
      <dgm:spPr/>
    </dgm:pt>
    <dgm:pt modelId="{1CE4B0AB-9B9B-451D-9A2A-65365B5A07D7}">
      <dgm:prSet phldr="0"/>
      <dgm:spPr/>
      <dgm:t>
        <a:bodyPr/>
        <a:lstStyle/>
        <a:p>
          <a:pPr>
            <a:lnSpc>
              <a:spcPct val="100000"/>
            </a:lnSpc>
          </a:pPr>
          <a:r>
            <a:rPr lang="en-US">
              <a:latin typeface="Calibri Light" panose="020F0302020204030204"/>
            </a:rPr>
            <a:t>Certifications</a:t>
          </a:r>
        </a:p>
      </dgm:t>
    </dgm:pt>
    <dgm:pt modelId="{52AFEB98-4EB3-4E8E-9156-C8F1AD91842F}" type="parTrans" cxnId="{8489462D-07D2-48A8-8973-F1D3739050A2}">
      <dgm:prSet/>
      <dgm:spPr/>
    </dgm:pt>
    <dgm:pt modelId="{728E242B-D729-40B9-845A-E057B114121B}" type="sibTrans" cxnId="{8489462D-07D2-48A8-8973-F1D3739050A2}">
      <dgm:prSet/>
      <dgm:spPr/>
    </dgm:pt>
    <dgm:pt modelId="{ED5CC052-97E8-4528-8541-C86A8AA8ABF2}" type="pres">
      <dgm:prSet presAssocID="{5D660756-982A-4E6C-99AD-F84EFA294454}" presName="root" presStyleCnt="0">
        <dgm:presLayoutVars>
          <dgm:dir/>
          <dgm:resizeHandles val="exact"/>
        </dgm:presLayoutVars>
      </dgm:prSet>
      <dgm:spPr/>
    </dgm:pt>
    <dgm:pt modelId="{5951BE8F-65A4-441E-9735-D1A3965E08B9}" type="pres">
      <dgm:prSet presAssocID="{729D284B-4D4C-4F18-BC6F-27FF0631FA40}" presName="compNode" presStyleCnt="0"/>
      <dgm:spPr/>
    </dgm:pt>
    <dgm:pt modelId="{974EDDFC-6E56-44ED-B6EB-6B7F0140C426}" type="pres">
      <dgm:prSet presAssocID="{729D284B-4D4C-4F18-BC6F-27FF0631FA40}" presName="bgRect" presStyleLbl="bgShp" presStyleIdx="0" presStyleCnt="2"/>
      <dgm:spPr/>
    </dgm:pt>
    <dgm:pt modelId="{C20667BA-99E5-41D0-9FF4-85C1C5A01925}" type="pres">
      <dgm:prSet presAssocID="{729D284B-4D4C-4F18-BC6F-27FF0631FA40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iploma"/>
        </a:ext>
      </dgm:extLst>
    </dgm:pt>
    <dgm:pt modelId="{FEA09D90-7344-40B7-A62A-0C758B8F7E19}" type="pres">
      <dgm:prSet presAssocID="{729D284B-4D4C-4F18-BC6F-27FF0631FA40}" presName="spaceRect" presStyleCnt="0"/>
      <dgm:spPr/>
    </dgm:pt>
    <dgm:pt modelId="{DC1CF64D-AD67-42E3-BD76-24900A5C0826}" type="pres">
      <dgm:prSet presAssocID="{729D284B-4D4C-4F18-BC6F-27FF0631FA40}" presName="parTx" presStyleLbl="revTx" presStyleIdx="0" presStyleCnt="4">
        <dgm:presLayoutVars>
          <dgm:chMax val="0"/>
          <dgm:chPref val="0"/>
        </dgm:presLayoutVars>
      </dgm:prSet>
      <dgm:spPr/>
    </dgm:pt>
    <dgm:pt modelId="{BA268FB2-5E53-47C4-90E3-0068C2DF2246}" type="pres">
      <dgm:prSet presAssocID="{729D284B-4D4C-4F18-BC6F-27FF0631FA40}" presName="desTx" presStyleLbl="revTx" presStyleIdx="1" presStyleCnt="4">
        <dgm:presLayoutVars/>
      </dgm:prSet>
      <dgm:spPr/>
    </dgm:pt>
    <dgm:pt modelId="{05B55636-418B-4ACF-A384-A153E49D6F4D}" type="pres">
      <dgm:prSet presAssocID="{6328BFA2-DA3F-4CA0-8ED2-B877612087E1}" presName="sibTrans" presStyleCnt="0"/>
      <dgm:spPr/>
    </dgm:pt>
    <dgm:pt modelId="{A890454D-D6A6-4850-A783-4599ED4BF10E}" type="pres">
      <dgm:prSet presAssocID="{8D60E9D7-F496-4B10-88A9-2D64CA2B7B02}" presName="compNode" presStyleCnt="0"/>
      <dgm:spPr/>
    </dgm:pt>
    <dgm:pt modelId="{E67E6776-3A20-486E-A1D3-796018FC53B6}" type="pres">
      <dgm:prSet presAssocID="{8D60E9D7-F496-4B10-88A9-2D64CA2B7B02}" presName="bgRect" presStyleLbl="bgShp" presStyleIdx="1" presStyleCnt="2"/>
      <dgm:spPr/>
    </dgm:pt>
    <dgm:pt modelId="{37B5FA37-BDE1-47BD-A5D8-1AC5E756A6DD}" type="pres">
      <dgm:prSet presAssocID="{8D60E9D7-F496-4B10-88A9-2D64CA2B7B02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CF500B27-1109-4CA0-BB18-20D8F7C45114}" type="pres">
      <dgm:prSet presAssocID="{8D60E9D7-F496-4B10-88A9-2D64CA2B7B02}" presName="spaceRect" presStyleCnt="0"/>
      <dgm:spPr/>
    </dgm:pt>
    <dgm:pt modelId="{9E17649D-D5FA-401E-A8C7-FEFD8FC302E6}" type="pres">
      <dgm:prSet presAssocID="{8D60E9D7-F496-4B10-88A9-2D64CA2B7B02}" presName="parTx" presStyleLbl="revTx" presStyleIdx="2" presStyleCnt="4">
        <dgm:presLayoutVars>
          <dgm:chMax val="0"/>
          <dgm:chPref val="0"/>
        </dgm:presLayoutVars>
      </dgm:prSet>
      <dgm:spPr/>
    </dgm:pt>
    <dgm:pt modelId="{49FDB6D3-B3F7-4BBE-813F-C6CDC005812C}" type="pres">
      <dgm:prSet presAssocID="{8D60E9D7-F496-4B10-88A9-2D64CA2B7B02}" presName="desTx" presStyleLbl="revTx" presStyleIdx="3" presStyleCnt="4">
        <dgm:presLayoutVars/>
      </dgm:prSet>
      <dgm:spPr/>
    </dgm:pt>
  </dgm:ptLst>
  <dgm:cxnLst>
    <dgm:cxn modelId="{98020D00-0D8C-4A45-B55D-8C474D649A51}" srcId="{5D660756-982A-4E6C-99AD-F84EFA294454}" destId="{8D60E9D7-F496-4B10-88A9-2D64CA2B7B02}" srcOrd="1" destOrd="0" parTransId="{98F3ABC6-751D-4A18-80DB-8E966D80B58D}" sibTransId="{2506C2B8-E9D7-4951-A4B2-7F2855089A8B}"/>
    <dgm:cxn modelId="{75E39802-59B7-4649-B2BB-AFBC2EACA5A8}" type="presOf" srcId="{8438C89D-CB26-4035-884E-C211E5588F3C}" destId="{BA268FB2-5E53-47C4-90E3-0068C2DF2246}" srcOrd="0" destOrd="2" presId="urn:microsoft.com/office/officeart/2018/2/layout/IconVerticalSolidList"/>
    <dgm:cxn modelId="{E463440F-9DA4-4600-9E5E-5AA2935BD690}" srcId="{8D60E9D7-F496-4B10-88A9-2D64CA2B7B02}" destId="{8C9412AF-21E6-4D8C-942F-640998A10C73}" srcOrd="3" destOrd="0" parTransId="{D76AA0A4-8A65-4713-9FF7-CBC83AA508FC}" sibTransId="{8A60006F-9C0D-4BF4-A38F-BB359DB9463A}"/>
    <dgm:cxn modelId="{C1AEFF16-4CF7-4EEE-95F8-AF302E5D2A30}" type="presOf" srcId="{BA681E38-F299-4A54-8037-950B03E319DD}" destId="{49FDB6D3-B3F7-4BBE-813F-C6CDC005812C}" srcOrd="0" destOrd="1" presId="urn:microsoft.com/office/officeart/2018/2/layout/IconVerticalSolidList"/>
    <dgm:cxn modelId="{F4C9B81F-FC63-41BC-9534-8E561FE55ACF}" type="presOf" srcId="{729D284B-4D4C-4F18-BC6F-27FF0631FA40}" destId="{DC1CF64D-AD67-42E3-BD76-24900A5C0826}" srcOrd="0" destOrd="0" presId="urn:microsoft.com/office/officeart/2018/2/layout/IconVerticalSolidList"/>
    <dgm:cxn modelId="{8B50092C-35D2-4CA2-8966-47D292589A88}" srcId="{8D60E9D7-F496-4B10-88A9-2D64CA2B7B02}" destId="{2CE54EF7-E0B5-400E-8A21-B6428756EA71}" srcOrd="2" destOrd="0" parTransId="{2B8348B3-5653-4F27-B620-675E67AFD426}" sibTransId="{78CD1DCC-CC74-4238-94C3-F04B51A87212}"/>
    <dgm:cxn modelId="{8489462D-07D2-48A8-8973-F1D3739050A2}" srcId="{729D284B-4D4C-4F18-BC6F-27FF0631FA40}" destId="{1CE4B0AB-9B9B-451D-9A2A-65365B5A07D7}" srcOrd="1" destOrd="0" parTransId="{52AFEB98-4EB3-4E8E-9156-C8F1AD91842F}" sibTransId="{728E242B-D729-40B9-845A-E057B114121B}"/>
    <dgm:cxn modelId="{BF2E0C2F-5984-493B-9DE1-75A7756DD1BD}" type="presOf" srcId="{66639C2D-5970-44EC-B35F-73DD810B0A6C}" destId="{49FDB6D3-B3F7-4BBE-813F-C6CDC005812C}" srcOrd="0" destOrd="0" presId="urn:microsoft.com/office/officeart/2018/2/layout/IconVerticalSolidList"/>
    <dgm:cxn modelId="{5F1E9C34-C1BF-4DD9-A5BB-555309901BF5}" srcId="{5D660756-982A-4E6C-99AD-F84EFA294454}" destId="{729D284B-4D4C-4F18-BC6F-27FF0631FA40}" srcOrd="0" destOrd="0" parTransId="{4BF0B751-83C3-44BB-B85F-8C0A218945B8}" sibTransId="{6328BFA2-DA3F-4CA0-8ED2-B877612087E1}"/>
    <dgm:cxn modelId="{4E9EDE39-CB95-4AD4-852B-F3A6B0ABEB9C}" srcId="{729D284B-4D4C-4F18-BC6F-27FF0631FA40}" destId="{8438C89D-CB26-4035-884E-C211E5588F3C}" srcOrd="2" destOrd="0" parTransId="{9D301900-454D-4D34-A0CB-47A803990C63}" sibTransId="{045065AE-BE43-4449-928D-BBCBCC7D1031}"/>
    <dgm:cxn modelId="{DDD58D5C-0D48-471A-BF4A-F03AFA398613}" srcId="{8D60E9D7-F496-4B10-88A9-2D64CA2B7B02}" destId="{66639C2D-5970-44EC-B35F-73DD810B0A6C}" srcOrd="0" destOrd="0" parTransId="{1A65C439-066B-421B-BAF4-12820D9A9B2F}" sibTransId="{A4892E03-D8A4-4DFE-AEC8-3FC614780A8C}"/>
    <dgm:cxn modelId="{C4C59969-7612-4615-8321-82D7A05DD133}" type="presOf" srcId="{A5570A9F-253E-48EF-8440-86C913392756}" destId="{BA268FB2-5E53-47C4-90E3-0068C2DF2246}" srcOrd="0" destOrd="0" presId="urn:microsoft.com/office/officeart/2018/2/layout/IconVerticalSolidList"/>
    <dgm:cxn modelId="{CA522E75-F278-4CF3-BD83-20CAF2B3D71A}" type="presOf" srcId="{8D60E9D7-F496-4B10-88A9-2D64CA2B7B02}" destId="{9E17649D-D5FA-401E-A8C7-FEFD8FC302E6}" srcOrd="0" destOrd="0" presId="urn:microsoft.com/office/officeart/2018/2/layout/IconVerticalSolidList"/>
    <dgm:cxn modelId="{B122407A-A80F-4C14-AED3-A33444AF6434}" srcId="{729D284B-4D4C-4F18-BC6F-27FF0631FA40}" destId="{A5570A9F-253E-48EF-8440-86C913392756}" srcOrd="0" destOrd="0" parTransId="{1CD5870F-8BDC-4904-9E7D-2984AFAC3838}" sibTransId="{60F21E58-EDAE-4E85-8182-98FB302556D5}"/>
    <dgm:cxn modelId="{AEDEDF7F-B81A-4237-A04A-8E7020B54889}" type="presOf" srcId="{5D660756-982A-4E6C-99AD-F84EFA294454}" destId="{ED5CC052-97E8-4528-8541-C86A8AA8ABF2}" srcOrd="0" destOrd="0" presId="urn:microsoft.com/office/officeart/2018/2/layout/IconVerticalSolidList"/>
    <dgm:cxn modelId="{750B45AB-9308-4372-8F96-571AC705C644}" type="presOf" srcId="{8C9412AF-21E6-4D8C-942F-640998A10C73}" destId="{49FDB6D3-B3F7-4BBE-813F-C6CDC005812C}" srcOrd="0" destOrd="3" presId="urn:microsoft.com/office/officeart/2018/2/layout/IconVerticalSolidList"/>
    <dgm:cxn modelId="{D9B017C7-9942-4758-BF31-015227B30F04}" type="presOf" srcId="{1CE4B0AB-9B9B-451D-9A2A-65365B5A07D7}" destId="{BA268FB2-5E53-47C4-90E3-0068C2DF2246}" srcOrd="0" destOrd="1" presId="urn:microsoft.com/office/officeart/2018/2/layout/IconVerticalSolidList"/>
    <dgm:cxn modelId="{859F75DA-5EB6-45F6-B00D-5F5B3D7E78BD}" type="presOf" srcId="{2CE54EF7-E0B5-400E-8A21-B6428756EA71}" destId="{49FDB6D3-B3F7-4BBE-813F-C6CDC005812C}" srcOrd="0" destOrd="2" presId="urn:microsoft.com/office/officeart/2018/2/layout/IconVerticalSolidList"/>
    <dgm:cxn modelId="{6F33ACF0-8615-4E89-837E-5CF10A0F1210}" srcId="{8D60E9D7-F496-4B10-88A9-2D64CA2B7B02}" destId="{BA681E38-F299-4A54-8037-950B03E319DD}" srcOrd="1" destOrd="0" parTransId="{E03DA10C-C0DE-498F-BADA-160AB0C0F960}" sibTransId="{1036F554-684D-4B52-9AD9-88712582843F}"/>
    <dgm:cxn modelId="{D6B908A5-D4CF-4874-94F7-7D31EE98FC10}" type="presParOf" srcId="{ED5CC052-97E8-4528-8541-C86A8AA8ABF2}" destId="{5951BE8F-65A4-441E-9735-D1A3965E08B9}" srcOrd="0" destOrd="0" presId="urn:microsoft.com/office/officeart/2018/2/layout/IconVerticalSolidList"/>
    <dgm:cxn modelId="{3865AAB4-6F59-49E8-9154-E3E2AEDFC09B}" type="presParOf" srcId="{5951BE8F-65A4-441E-9735-D1A3965E08B9}" destId="{974EDDFC-6E56-44ED-B6EB-6B7F0140C426}" srcOrd="0" destOrd="0" presId="urn:microsoft.com/office/officeart/2018/2/layout/IconVerticalSolidList"/>
    <dgm:cxn modelId="{895E8E28-BD9E-4DCC-AECF-E38A53C441D6}" type="presParOf" srcId="{5951BE8F-65A4-441E-9735-D1A3965E08B9}" destId="{C20667BA-99E5-41D0-9FF4-85C1C5A01925}" srcOrd="1" destOrd="0" presId="urn:microsoft.com/office/officeart/2018/2/layout/IconVerticalSolidList"/>
    <dgm:cxn modelId="{E35BBCD1-8B2D-4FA1-8756-AB92BD8291D2}" type="presParOf" srcId="{5951BE8F-65A4-441E-9735-D1A3965E08B9}" destId="{FEA09D90-7344-40B7-A62A-0C758B8F7E19}" srcOrd="2" destOrd="0" presId="urn:microsoft.com/office/officeart/2018/2/layout/IconVerticalSolidList"/>
    <dgm:cxn modelId="{B7998AA7-4657-4777-BABC-CF92A93C6643}" type="presParOf" srcId="{5951BE8F-65A4-441E-9735-D1A3965E08B9}" destId="{DC1CF64D-AD67-42E3-BD76-24900A5C0826}" srcOrd="3" destOrd="0" presId="urn:microsoft.com/office/officeart/2018/2/layout/IconVerticalSolidList"/>
    <dgm:cxn modelId="{B058571A-86DB-4537-BDDC-9ABBC4EE98D5}" type="presParOf" srcId="{5951BE8F-65A4-441E-9735-D1A3965E08B9}" destId="{BA268FB2-5E53-47C4-90E3-0068C2DF2246}" srcOrd="4" destOrd="0" presId="urn:microsoft.com/office/officeart/2018/2/layout/IconVerticalSolidList"/>
    <dgm:cxn modelId="{F6A85B2D-04B3-4CCC-86D1-35FE688EF5F6}" type="presParOf" srcId="{ED5CC052-97E8-4528-8541-C86A8AA8ABF2}" destId="{05B55636-418B-4ACF-A384-A153E49D6F4D}" srcOrd="1" destOrd="0" presId="urn:microsoft.com/office/officeart/2018/2/layout/IconVerticalSolidList"/>
    <dgm:cxn modelId="{880E9EB3-DA55-4150-85C1-7760D366D012}" type="presParOf" srcId="{ED5CC052-97E8-4528-8541-C86A8AA8ABF2}" destId="{A890454D-D6A6-4850-A783-4599ED4BF10E}" srcOrd="2" destOrd="0" presId="urn:microsoft.com/office/officeart/2018/2/layout/IconVerticalSolidList"/>
    <dgm:cxn modelId="{A2CFBA1C-022F-43D4-A0F5-7BE17F203D37}" type="presParOf" srcId="{A890454D-D6A6-4850-A783-4599ED4BF10E}" destId="{E67E6776-3A20-486E-A1D3-796018FC53B6}" srcOrd="0" destOrd="0" presId="urn:microsoft.com/office/officeart/2018/2/layout/IconVerticalSolidList"/>
    <dgm:cxn modelId="{BC39BED7-9D3F-4751-9CD2-2EA6192DC943}" type="presParOf" srcId="{A890454D-D6A6-4850-A783-4599ED4BF10E}" destId="{37B5FA37-BDE1-47BD-A5D8-1AC5E756A6DD}" srcOrd="1" destOrd="0" presId="urn:microsoft.com/office/officeart/2018/2/layout/IconVerticalSolidList"/>
    <dgm:cxn modelId="{56AF03EF-4B54-4300-9471-6BB72B4ADA8B}" type="presParOf" srcId="{A890454D-D6A6-4850-A783-4599ED4BF10E}" destId="{CF500B27-1109-4CA0-BB18-20D8F7C45114}" srcOrd="2" destOrd="0" presId="urn:microsoft.com/office/officeart/2018/2/layout/IconVerticalSolidList"/>
    <dgm:cxn modelId="{A14CC665-3F09-4A91-9F3E-D3CC60D6A982}" type="presParOf" srcId="{A890454D-D6A6-4850-A783-4599ED4BF10E}" destId="{9E17649D-D5FA-401E-A8C7-FEFD8FC302E6}" srcOrd="3" destOrd="0" presId="urn:microsoft.com/office/officeart/2018/2/layout/IconVerticalSolidList"/>
    <dgm:cxn modelId="{AF8AA1D3-FA34-4FED-969F-33E7DCAFFEEE}" type="presParOf" srcId="{A890454D-D6A6-4850-A783-4599ED4BF10E}" destId="{49FDB6D3-B3F7-4BBE-813F-C6CDC005812C}" srcOrd="4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1F6FC39-EC03-4CAF-88DC-BE8205B3EC8F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bg_accent1_2" csCatId="accent1" phldr="1"/>
      <dgm:spPr/>
      <dgm:t>
        <a:bodyPr/>
        <a:lstStyle/>
        <a:p>
          <a:endParaRPr lang="en-US"/>
        </a:p>
      </dgm:t>
    </dgm:pt>
    <dgm:pt modelId="{4C980947-BE83-4FFD-92E5-FE1912E0A3A3}">
      <dgm:prSet/>
      <dgm:spPr/>
      <dgm:t>
        <a:bodyPr/>
        <a:lstStyle/>
        <a:p>
          <a:pPr>
            <a:defRPr cap="all"/>
          </a:pPr>
          <a:r>
            <a:rPr lang="en-US"/>
            <a:t>Languages</a:t>
          </a:r>
        </a:p>
      </dgm:t>
    </dgm:pt>
    <dgm:pt modelId="{F27F8687-05BE-435F-83A5-131A3DD15BEE}" type="parTrans" cxnId="{141FF500-5518-4FA7-B1F5-84E5F75ADAB8}">
      <dgm:prSet/>
      <dgm:spPr/>
      <dgm:t>
        <a:bodyPr/>
        <a:lstStyle/>
        <a:p>
          <a:endParaRPr lang="en-US"/>
        </a:p>
      </dgm:t>
    </dgm:pt>
    <dgm:pt modelId="{68B3BC4B-F5AD-4A9D-920B-4D7C9BD2A1D1}" type="sibTrans" cxnId="{141FF500-5518-4FA7-B1F5-84E5F75ADAB8}">
      <dgm:prSet/>
      <dgm:spPr/>
      <dgm:t>
        <a:bodyPr/>
        <a:lstStyle/>
        <a:p>
          <a:endParaRPr lang="en-US"/>
        </a:p>
      </dgm:t>
    </dgm:pt>
    <dgm:pt modelId="{C9875451-786E-4B5F-B3AF-5EB5CBC1EA0C}">
      <dgm:prSet/>
      <dgm:spPr/>
      <dgm:t>
        <a:bodyPr/>
        <a:lstStyle/>
        <a:p>
          <a:pPr>
            <a:defRPr cap="all"/>
          </a:pPr>
          <a:r>
            <a:rPr lang="en-US"/>
            <a:t>Volunteering experience</a:t>
          </a:r>
        </a:p>
      </dgm:t>
    </dgm:pt>
    <dgm:pt modelId="{08282CA9-8DB7-4B00-B6FC-4246681103CC}" type="parTrans" cxnId="{2D43890B-9091-48FA-85EF-3F0A3BD5ABD0}">
      <dgm:prSet/>
      <dgm:spPr/>
      <dgm:t>
        <a:bodyPr/>
        <a:lstStyle/>
        <a:p>
          <a:endParaRPr lang="en-US"/>
        </a:p>
      </dgm:t>
    </dgm:pt>
    <dgm:pt modelId="{8409C418-9483-4636-B047-0FFD361CAEEB}" type="sibTrans" cxnId="{2D43890B-9091-48FA-85EF-3F0A3BD5ABD0}">
      <dgm:prSet/>
      <dgm:spPr/>
      <dgm:t>
        <a:bodyPr/>
        <a:lstStyle/>
        <a:p>
          <a:endParaRPr lang="en-US"/>
        </a:p>
      </dgm:t>
    </dgm:pt>
    <dgm:pt modelId="{96B13EDE-1F19-4E83-9CBC-69639D314D48}">
      <dgm:prSet/>
      <dgm:spPr/>
      <dgm:t>
        <a:bodyPr/>
        <a:lstStyle/>
        <a:p>
          <a:pPr>
            <a:defRPr cap="all"/>
          </a:pPr>
          <a:r>
            <a:rPr lang="en-US"/>
            <a:t>Certifications and awards</a:t>
          </a:r>
        </a:p>
      </dgm:t>
    </dgm:pt>
    <dgm:pt modelId="{C2597504-F2EC-45D1-BAC3-3B59F33C4A25}" type="parTrans" cxnId="{BFB04A6C-4CA2-4355-BFFA-5E1772FCF1B8}">
      <dgm:prSet/>
      <dgm:spPr/>
      <dgm:t>
        <a:bodyPr/>
        <a:lstStyle/>
        <a:p>
          <a:endParaRPr lang="en-US"/>
        </a:p>
      </dgm:t>
    </dgm:pt>
    <dgm:pt modelId="{DE4B0B7D-18EA-4003-82C7-05B850FB41E0}" type="sibTrans" cxnId="{BFB04A6C-4CA2-4355-BFFA-5E1772FCF1B8}">
      <dgm:prSet/>
      <dgm:spPr/>
      <dgm:t>
        <a:bodyPr/>
        <a:lstStyle/>
        <a:p>
          <a:endParaRPr lang="en-US"/>
        </a:p>
      </dgm:t>
    </dgm:pt>
    <dgm:pt modelId="{67A4745F-50B7-4809-B174-72E4368140EF}">
      <dgm:prSet/>
      <dgm:spPr/>
      <dgm:t>
        <a:bodyPr/>
        <a:lstStyle/>
        <a:p>
          <a:pPr>
            <a:defRPr cap="all"/>
          </a:pPr>
          <a:r>
            <a:rPr lang="en-US"/>
            <a:t>Publications</a:t>
          </a:r>
        </a:p>
      </dgm:t>
    </dgm:pt>
    <dgm:pt modelId="{5E2CD0A1-9B23-4801-B302-59AE19A38AC9}" type="parTrans" cxnId="{5048A7F0-A8C4-40E2-A368-1D2B293C3B3E}">
      <dgm:prSet/>
      <dgm:spPr/>
      <dgm:t>
        <a:bodyPr/>
        <a:lstStyle/>
        <a:p>
          <a:endParaRPr lang="en-US"/>
        </a:p>
      </dgm:t>
    </dgm:pt>
    <dgm:pt modelId="{4A62F3CA-42F3-483A-9042-C03B4331F980}" type="sibTrans" cxnId="{5048A7F0-A8C4-40E2-A368-1D2B293C3B3E}">
      <dgm:prSet/>
      <dgm:spPr/>
      <dgm:t>
        <a:bodyPr/>
        <a:lstStyle/>
        <a:p>
          <a:endParaRPr lang="en-US"/>
        </a:p>
      </dgm:t>
    </dgm:pt>
    <dgm:pt modelId="{A4184F07-9F93-4B3C-B520-2AF5DB1A5D2F}" type="pres">
      <dgm:prSet presAssocID="{41F6FC39-EC03-4CAF-88DC-BE8205B3EC8F}" presName="root" presStyleCnt="0">
        <dgm:presLayoutVars>
          <dgm:dir/>
          <dgm:resizeHandles val="exact"/>
        </dgm:presLayoutVars>
      </dgm:prSet>
      <dgm:spPr/>
    </dgm:pt>
    <dgm:pt modelId="{C87B8002-A5B1-44C5-88D9-7175B09AA1A5}" type="pres">
      <dgm:prSet presAssocID="{4C980947-BE83-4FFD-92E5-FE1912E0A3A3}" presName="compNode" presStyleCnt="0"/>
      <dgm:spPr/>
    </dgm:pt>
    <dgm:pt modelId="{5E33E6C4-FB2C-4368-9F31-5F8FD8379F9D}" type="pres">
      <dgm:prSet presAssocID="{4C980947-BE83-4FFD-92E5-FE1912E0A3A3}" presName="iconBgRect" presStyleLbl="bgShp" presStyleIdx="0" presStyleCnt="4"/>
      <dgm:spPr/>
    </dgm:pt>
    <dgm:pt modelId="{AF79135A-514E-48EA-89EF-36D7CCB6B63C}" type="pres">
      <dgm:prSet presAssocID="{4C980947-BE83-4FFD-92E5-FE1912E0A3A3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at bubble with solid fill"/>
        </a:ext>
      </dgm:extLst>
    </dgm:pt>
    <dgm:pt modelId="{317406DC-F80C-4C52-9FB6-C5AB199761E0}" type="pres">
      <dgm:prSet presAssocID="{4C980947-BE83-4FFD-92E5-FE1912E0A3A3}" presName="spaceRect" presStyleCnt="0"/>
      <dgm:spPr/>
    </dgm:pt>
    <dgm:pt modelId="{4E079D86-858E-4A52-A976-8EBDE02C4E08}" type="pres">
      <dgm:prSet presAssocID="{4C980947-BE83-4FFD-92E5-FE1912E0A3A3}" presName="textRect" presStyleLbl="revTx" presStyleIdx="0" presStyleCnt="4">
        <dgm:presLayoutVars>
          <dgm:chMax val="1"/>
          <dgm:chPref val="1"/>
        </dgm:presLayoutVars>
      </dgm:prSet>
      <dgm:spPr/>
    </dgm:pt>
    <dgm:pt modelId="{C5254911-19DC-466B-88A1-8E7718BBC2D2}" type="pres">
      <dgm:prSet presAssocID="{68B3BC4B-F5AD-4A9D-920B-4D7C9BD2A1D1}" presName="sibTrans" presStyleCnt="0"/>
      <dgm:spPr/>
    </dgm:pt>
    <dgm:pt modelId="{393B5A89-AC0F-4953-8748-358A40176978}" type="pres">
      <dgm:prSet presAssocID="{C9875451-786E-4B5F-B3AF-5EB5CBC1EA0C}" presName="compNode" presStyleCnt="0"/>
      <dgm:spPr/>
    </dgm:pt>
    <dgm:pt modelId="{C8205BAC-9185-4268-8CC9-E15F534DF10A}" type="pres">
      <dgm:prSet presAssocID="{C9875451-786E-4B5F-B3AF-5EB5CBC1EA0C}" presName="iconBgRect" presStyleLbl="bgShp" presStyleIdx="1" presStyleCnt="4"/>
      <dgm:spPr/>
    </dgm:pt>
    <dgm:pt modelId="{D88D1002-91B9-406E-A400-3C7CA664710F}" type="pres">
      <dgm:prSet presAssocID="{C9875451-786E-4B5F-B3AF-5EB5CBC1EA0C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riefcase"/>
        </a:ext>
      </dgm:extLst>
    </dgm:pt>
    <dgm:pt modelId="{231B4A6F-739C-4721-8F91-2CA94A5B3AD4}" type="pres">
      <dgm:prSet presAssocID="{C9875451-786E-4B5F-B3AF-5EB5CBC1EA0C}" presName="spaceRect" presStyleCnt="0"/>
      <dgm:spPr/>
    </dgm:pt>
    <dgm:pt modelId="{6FB0C555-94B5-4548-94D8-C15AA6650E85}" type="pres">
      <dgm:prSet presAssocID="{C9875451-786E-4B5F-B3AF-5EB5CBC1EA0C}" presName="textRect" presStyleLbl="revTx" presStyleIdx="1" presStyleCnt="4">
        <dgm:presLayoutVars>
          <dgm:chMax val="1"/>
          <dgm:chPref val="1"/>
        </dgm:presLayoutVars>
      </dgm:prSet>
      <dgm:spPr/>
    </dgm:pt>
    <dgm:pt modelId="{CA5A31DF-24D4-464F-8FF0-97C6BC76359D}" type="pres">
      <dgm:prSet presAssocID="{8409C418-9483-4636-B047-0FFD361CAEEB}" presName="sibTrans" presStyleCnt="0"/>
      <dgm:spPr/>
    </dgm:pt>
    <dgm:pt modelId="{89F533C8-71E1-44D7-A7C1-4BD355BA103C}" type="pres">
      <dgm:prSet presAssocID="{96B13EDE-1F19-4E83-9CBC-69639D314D48}" presName="compNode" presStyleCnt="0"/>
      <dgm:spPr/>
    </dgm:pt>
    <dgm:pt modelId="{94A3D18E-594F-45F0-9D7C-DEA56C6F479A}" type="pres">
      <dgm:prSet presAssocID="{96B13EDE-1F19-4E83-9CBC-69639D314D48}" presName="iconBgRect" presStyleLbl="bgShp" presStyleIdx="2" presStyleCnt="4"/>
      <dgm:spPr/>
    </dgm:pt>
    <dgm:pt modelId="{9422B954-8471-42FE-8B57-2F1922A2FAB1}" type="pres">
      <dgm:prSet presAssocID="{96B13EDE-1F19-4E83-9CBC-69639D314D48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iploma"/>
        </a:ext>
      </dgm:extLst>
    </dgm:pt>
    <dgm:pt modelId="{457CB0F5-0710-41F9-B335-4899B28E6749}" type="pres">
      <dgm:prSet presAssocID="{96B13EDE-1F19-4E83-9CBC-69639D314D48}" presName="spaceRect" presStyleCnt="0"/>
      <dgm:spPr/>
    </dgm:pt>
    <dgm:pt modelId="{30855BC9-6EDC-4719-9DC7-A9D30C90332C}" type="pres">
      <dgm:prSet presAssocID="{96B13EDE-1F19-4E83-9CBC-69639D314D48}" presName="textRect" presStyleLbl="revTx" presStyleIdx="2" presStyleCnt="4">
        <dgm:presLayoutVars>
          <dgm:chMax val="1"/>
          <dgm:chPref val="1"/>
        </dgm:presLayoutVars>
      </dgm:prSet>
      <dgm:spPr/>
    </dgm:pt>
    <dgm:pt modelId="{498BC492-8F35-4F5A-80D8-3D7169D60D58}" type="pres">
      <dgm:prSet presAssocID="{DE4B0B7D-18EA-4003-82C7-05B850FB41E0}" presName="sibTrans" presStyleCnt="0"/>
      <dgm:spPr/>
    </dgm:pt>
    <dgm:pt modelId="{F26354F3-012C-46A9-B9EF-DCA2FF2B1E75}" type="pres">
      <dgm:prSet presAssocID="{67A4745F-50B7-4809-B174-72E4368140EF}" presName="compNode" presStyleCnt="0"/>
      <dgm:spPr/>
    </dgm:pt>
    <dgm:pt modelId="{8C7029D7-EF2D-40A7-8B64-B78C76C26D56}" type="pres">
      <dgm:prSet presAssocID="{67A4745F-50B7-4809-B174-72E4368140EF}" presName="iconBgRect" presStyleLbl="bgShp" presStyleIdx="3" presStyleCnt="4"/>
      <dgm:spPr/>
    </dgm:pt>
    <dgm:pt modelId="{C041ABC6-FD4F-4385-B211-1587DCE6A6B0}" type="pres">
      <dgm:prSet presAssocID="{67A4745F-50B7-4809-B174-72E4368140EF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BA718B13-6242-434B-9D7B-E76F4FB84B2B}" type="pres">
      <dgm:prSet presAssocID="{67A4745F-50B7-4809-B174-72E4368140EF}" presName="spaceRect" presStyleCnt="0"/>
      <dgm:spPr/>
    </dgm:pt>
    <dgm:pt modelId="{4A4F86A2-4BD7-4C04-8F21-1F58D5B8890D}" type="pres">
      <dgm:prSet presAssocID="{67A4745F-50B7-4809-B174-72E4368140EF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141FF500-5518-4FA7-B1F5-84E5F75ADAB8}" srcId="{41F6FC39-EC03-4CAF-88DC-BE8205B3EC8F}" destId="{4C980947-BE83-4FFD-92E5-FE1912E0A3A3}" srcOrd="0" destOrd="0" parTransId="{F27F8687-05BE-435F-83A5-131A3DD15BEE}" sibTransId="{68B3BC4B-F5AD-4A9D-920B-4D7C9BD2A1D1}"/>
    <dgm:cxn modelId="{2D43890B-9091-48FA-85EF-3F0A3BD5ABD0}" srcId="{41F6FC39-EC03-4CAF-88DC-BE8205B3EC8F}" destId="{C9875451-786E-4B5F-B3AF-5EB5CBC1EA0C}" srcOrd="1" destOrd="0" parTransId="{08282CA9-8DB7-4B00-B6FC-4246681103CC}" sibTransId="{8409C418-9483-4636-B047-0FFD361CAEEB}"/>
    <dgm:cxn modelId="{EE86C337-4A4C-40A1-8C17-69F2DA304F30}" type="presOf" srcId="{67A4745F-50B7-4809-B174-72E4368140EF}" destId="{4A4F86A2-4BD7-4C04-8F21-1F58D5B8890D}" srcOrd="0" destOrd="0" presId="urn:microsoft.com/office/officeart/2018/5/layout/IconCircleLabelList"/>
    <dgm:cxn modelId="{4DC6944A-8692-4287-9A05-9700F3E241D9}" type="presOf" srcId="{C9875451-786E-4B5F-B3AF-5EB5CBC1EA0C}" destId="{6FB0C555-94B5-4548-94D8-C15AA6650E85}" srcOrd="0" destOrd="0" presId="urn:microsoft.com/office/officeart/2018/5/layout/IconCircleLabelList"/>
    <dgm:cxn modelId="{BFB04A6C-4CA2-4355-BFFA-5E1772FCF1B8}" srcId="{41F6FC39-EC03-4CAF-88DC-BE8205B3EC8F}" destId="{96B13EDE-1F19-4E83-9CBC-69639D314D48}" srcOrd="2" destOrd="0" parTransId="{C2597504-F2EC-45D1-BAC3-3B59F33C4A25}" sibTransId="{DE4B0B7D-18EA-4003-82C7-05B850FB41E0}"/>
    <dgm:cxn modelId="{09C66CCE-CF94-43A8-BAB4-F8A754E4DFBA}" type="presOf" srcId="{41F6FC39-EC03-4CAF-88DC-BE8205B3EC8F}" destId="{A4184F07-9F93-4B3C-B520-2AF5DB1A5D2F}" srcOrd="0" destOrd="0" presId="urn:microsoft.com/office/officeart/2018/5/layout/IconCircleLabelList"/>
    <dgm:cxn modelId="{E8B34CD0-D753-4C5E-B692-E3D650A1A4E0}" type="presOf" srcId="{96B13EDE-1F19-4E83-9CBC-69639D314D48}" destId="{30855BC9-6EDC-4719-9DC7-A9D30C90332C}" srcOrd="0" destOrd="0" presId="urn:microsoft.com/office/officeart/2018/5/layout/IconCircleLabelList"/>
    <dgm:cxn modelId="{D9A1A3DA-2698-4C4D-BD60-F94224A97656}" type="presOf" srcId="{4C980947-BE83-4FFD-92E5-FE1912E0A3A3}" destId="{4E079D86-858E-4A52-A976-8EBDE02C4E08}" srcOrd="0" destOrd="0" presId="urn:microsoft.com/office/officeart/2018/5/layout/IconCircleLabelList"/>
    <dgm:cxn modelId="{5048A7F0-A8C4-40E2-A368-1D2B293C3B3E}" srcId="{41F6FC39-EC03-4CAF-88DC-BE8205B3EC8F}" destId="{67A4745F-50B7-4809-B174-72E4368140EF}" srcOrd="3" destOrd="0" parTransId="{5E2CD0A1-9B23-4801-B302-59AE19A38AC9}" sibTransId="{4A62F3CA-42F3-483A-9042-C03B4331F980}"/>
    <dgm:cxn modelId="{3319C346-0247-4897-A36B-06A6DDBA69A5}" type="presParOf" srcId="{A4184F07-9F93-4B3C-B520-2AF5DB1A5D2F}" destId="{C87B8002-A5B1-44C5-88D9-7175B09AA1A5}" srcOrd="0" destOrd="0" presId="urn:microsoft.com/office/officeart/2018/5/layout/IconCircleLabelList"/>
    <dgm:cxn modelId="{19C34BC7-5BBF-4ED6-A03E-8E8708DBFFC5}" type="presParOf" srcId="{C87B8002-A5B1-44C5-88D9-7175B09AA1A5}" destId="{5E33E6C4-FB2C-4368-9F31-5F8FD8379F9D}" srcOrd="0" destOrd="0" presId="urn:microsoft.com/office/officeart/2018/5/layout/IconCircleLabelList"/>
    <dgm:cxn modelId="{ECAA4377-91C1-4CBA-947B-7297E0119B33}" type="presParOf" srcId="{C87B8002-A5B1-44C5-88D9-7175B09AA1A5}" destId="{AF79135A-514E-48EA-89EF-36D7CCB6B63C}" srcOrd="1" destOrd="0" presId="urn:microsoft.com/office/officeart/2018/5/layout/IconCircleLabelList"/>
    <dgm:cxn modelId="{C81866DC-6E83-4F1B-AD1A-2C74846D8B49}" type="presParOf" srcId="{C87B8002-A5B1-44C5-88D9-7175B09AA1A5}" destId="{317406DC-F80C-4C52-9FB6-C5AB199761E0}" srcOrd="2" destOrd="0" presId="urn:microsoft.com/office/officeart/2018/5/layout/IconCircleLabelList"/>
    <dgm:cxn modelId="{6EAB7444-0B97-428E-BE4D-F9D9CD2A0E4E}" type="presParOf" srcId="{C87B8002-A5B1-44C5-88D9-7175B09AA1A5}" destId="{4E079D86-858E-4A52-A976-8EBDE02C4E08}" srcOrd="3" destOrd="0" presId="urn:microsoft.com/office/officeart/2018/5/layout/IconCircleLabelList"/>
    <dgm:cxn modelId="{2883D504-6B66-4294-9A64-532C28DB657A}" type="presParOf" srcId="{A4184F07-9F93-4B3C-B520-2AF5DB1A5D2F}" destId="{C5254911-19DC-466B-88A1-8E7718BBC2D2}" srcOrd="1" destOrd="0" presId="urn:microsoft.com/office/officeart/2018/5/layout/IconCircleLabelList"/>
    <dgm:cxn modelId="{1FD94C6A-6380-4959-9EA9-8947753E12D5}" type="presParOf" srcId="{A4184F07-9F93-4B3C-B520-2AF5DB1A5D2F}" destId="{393B5A89-AC0F-4953-8748-358A40176978}" srcOrd="2" destOrd="0" presId="urn:microsoft.com/office/officeart/2018/5/layout/IconCircleLabelList"/>
    <dgm:cxn modelId="{6018744D-4597-46D8-B5FC-652100F53D1F}" type="presParOf" srcId="{393B5A89-AC0F-4953-8748-358A40176978}" destId="{C8205BAC-9185-4268-8CC9-E15F534DF10A}" srcOrd="0" destOrd="0" presId="urn:microsoft.com/office/officeart/2018/5/layout/IconCircleLabelList"/>
    <dgm:cxn modelId="{E1C5A71B-B538-44AC-9E59-C86160C43BAA}" type="presParOf" srcId="{393B5A89-AC0F-4953-8748-358A40176978}" destId="{D88D1002-91B9-406E-A400-3C7CA664710F}" srcOrd="1" destOrd="0" presId="urn:microsoft.com/office/officeart/2018/5/layout/IconCircleLabelList"/>
    <dgm:cxn modelId="{A0B1277B-C401-4FCF-B40D-26C3F0D9AB92}" type="presParOf" srcId="{393B5A89-AC0F-4953-8748-358A40176978}" destId="{231B4A6F-739C-4721-8F91-2CA94A5B3AD4}" srcOrd="2" destOrd="0" presId="urn:microsoft.com/office/officeart/2018/5/layout/IconCircleLabelList"/>
    <dgm:cxn modelId="{246D39CD-24C2-45C5-9135-0D52398A09E0}" type="presParOf" srcId="{393B5A89-AC0F-4953-8748-358A40176978}" destId="{6FB0C555-94B5-4548-94D8-C15AA6650E85}" srcOrd="3" destOrd="0" presId="urn:microsoft.com/office/officeart/2018/5/layout/IconCircleLabelList"/>
    <dgm:cxn modelId="{E3F4BED6-EAFA-419A-AC95-83AEA57CB5B9}" type="presParOf" srcId="{A4184F07-9F93-4B3C-B520-2AF5DB1A5D2F}" destId="{CA5A31DF-24D4-464F-8FF0-97C6BC76359D}" srcOrd="3" destOrd="0" presId="urn:microsoft.com/office/officeart/2018/5/layout/IconCircleLabelList"/>
    <dgm:cxn modelId="{B398E082-4AAC-4341-9D48-333972F88939}" type="presParOf" srcId="{A4184F07-9F93-4B3C-B520-2AF5DB1A5D2F}" destId="{89F533C8-71E1-44D7-A7C1-4BD355BA103C}" srcOrd="4" destOrd="0" presId="urn:microsoft.com/office/officeart/2018/5/layout/IconCircleLabelList"/>
    <dgm:cxn modelId="{A800EEC0-5CA9-4C4B-A494-9D6FE4B77A43}" type="presParOf" srcId="{89F533C8-71E1-44D7-A7C1-4BD355BA103C}" destId="{94A3D18E-594F-45F0-9D7C-DEA56C6F479A}" srcOrd="0" destOrd="0" presId="urn:microsoft.com/office/officeart/2018/5/layout/IconCircleLabelList"/>
    <dgm:cxn modelId="{788B9566-532C-4123-B209-34A9BCEF62C5}" type="presParOf" srcId="{89F533C8-71E1-44D7-A7C1-4BD355BA103C}" destId="{9422B954-8471-42FE-8B57-2F1922A2FAB1}" srcOrd="1" destOrd="0" presId="urn:microsoft.com/office/officeart/2018/5/layout/IconCircleLabelList"/>
    <dgm:cxn modelId="{ED7214FB-8859-45E5-99A2-AFC7B2688966}" type="presParOf" srcId="{89F533C8-71E1-44D7-A7C1-4BD355BA103C}" destId="{457CB0F5-0710-41F9-B335-4899B28E6749}" srcOrd="2" destOrd="0" presId="urn:microsoft.com/office/officeart/2018/5/layout/IconCircleLabelList"/>
    <dgm:cxn modelId="{0E8ED615-B766-4E48-92A2-66258CF5C8F2}" type="presParOf" srcId="{89F533C8-71E1-44D7-A7C1-4BD355BA103C}" destId="{30855BC9-6EDC-4719-9DC7-A9D30C90332C}" srcOrd="3" destOrd="0" presId="urn:microsoft.com/office/officeart/2018/5/layout/IconCircleLabelList"/>
    <dgm:cxn modelId="{8A5ACCE3-86A1-4098-9256-747B8E2A3727}" type="presParOf" srcId="{A4184F07-9F93-4B3C-B520-2AF5DB1A5D2F}" destId="{498BC492-8F35-4F5A-80D8-3D7169D60D58}" srcOrd="5" destOrd="0" presId="urn:microsoft.com/office/officeart/2018/5/layout/IconCircleLabelList"/>
    <dgm:cxn modelId="{3DF5C789-B150-48F8-BC92-79906145AA93}" type="presParOf" srcId="{A4184F07-9F93-4B3C-B520-2AF5DB1A5D2F}" destId="{F26354F3-012C-46A9-B9EF-DCA2FF2B1E75}" srcOrd="6" destOrd="0" presId="urn:microsoft.com/office/officeart/2018/5/layout/IconCircleLabelList"/>
    <dgm:cxn modelId="{5D4DA96B-7FAB-427B-9D80-2410C7E27234}" type="presParOf" srcId="{F26354F3-012C-46A9-B9EF-DCA2FF2B1E75}" destId="{8C7029D7-EF2D-40A7-8B64-B78C76C26D56}" srcOrd="0" destOrd="0" presId="urn:microsoft.com/office/officeart/2018/5/layout/IconCircleLabelList"/>
    <dgm:cxn modelId="{D2DF7FB0-2E89-4EF0-9028-04E3E6894AD1}" type="presParOf" srcId="{F26354F3-012C-46A9-B9EF-DCA2FF2B1E75}" destId="{C041ABC6-FD4F-4385-B211-1587DCE6A6B0}" srcOrd="1" destOrd="0" presId="urn:microsoft.com/office/officeart/2018/5/layout/IconCircleLabelList"/>
    <dgm:cxn modelId="{A2E99CE5-51E7-4E38-BBC5-E0E244672214}" type="presParOf" srcId="{F26354F3-012C-46A9-B9EF-DCA2FF2B1E75}" destId="{BA718B13-6242-434B-9D7B-E76F4FB84B2B}" srcOrd="2" destOrd="0" presId="urn:microsoft.com/office/officeart/2018/5/layout/IconCircleLabelList"/>
    <dgm:cxn modelId="{4709DCC2-E0DA-43A4-8852-8A61289750D3}" type="presParOf" srcId="{F26354F3-012C-46A9-B9EF-DCA2FF2B1E75}" destId="{4A4F86A2-4BD7-4C04-8F21-1F58D5B8890D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D91865-9B5E-4503-A284-73D6461EB24E}">
      <dsp:nvSpPr>
        <dsp:cNvPr id="0" name=""/>
        <dsp:cNvSpPr/>
      </dsp:nvSpPr>
      <dsp:spPr>
        <a:xfrm>
          <a:off x="0" y="531"/>
          <a:ext cx="10515600" cy="124293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6BA739-7128-47D6-9FF8-C6FD89955D4A}">
      <dsp:nvSpPr>
        <dsp:cNvPr id="0" name=""/>
        <dsp:cNvSpPr/>
      </dsp:nvSpPr>
      <dsp:spPr>
        <a:xfrm>
          <a:off x="375988" y="280191"/>
          <a:ext cx="683614" cy="68361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6D9396-FB57-4108-A1ED-4B9D3041C137}">
      <dsp:nvSpPr>
        <dsp:cNvPr id="0" name=""/>
        <dsp:cNvSpPr/>
      </dsp:nvSpPr>
      <dsp:spPr>
        <a:xfrm>
          <a:off x="1435590" y="531"/>
          <a:ext cx="9080009" cy="1242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544" tIns="131544" rIns="131544" bIns="131544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>
              <a:latin typeface="Century Gothic"/>
            </a:rPr>
            <a:t>Definition: A resume is a brief account of an applicant’s background, skills, and accomplishments. </a:t>
          </a:r>
        </a:p>
      </dsp:txBody>
      <dsp:txXfrm>
        <a:off x="1435590" y="531"/>
        <a:ext cx="9080009" cy="1242935"/>
      </dsp:txXfrm>
    </dsp:sp>
    <dsp:sp modelId="{C1FDA569-35E3-4891-A0EE-7AE0DC8327D9}">
      <dsp:nvSpPr>
        <dsp:cNvPr id="0" name=""/>
        <dsp:cNvSpPr/>
      </dsp:nvSpPr>
      <dsp:spPr>
        <a:xfrm>
          <a:off x="0" y="1554201"/>
          <a:ext cx="10515600" cy="124293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9522A1B-97D7-40A0-A0C5-FCE19E108CCA}">
      <dsp:nvSpPr>
        <dsp:cNvPr id="0" name=""/>
        <dsp:cNvSpPr/>
      </dsp:nvSpPr>
      <dsp:spPr>
        <a:xfrm>
          <a:off x="375988" y="1833861"/>
          <a:ext cx="683614" cy="68361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3DB98B-162A-4FB1-9EFC-B467A22AC3A0}">
      <dsp:nvSpPr>
        <dsp:cNvPr id="0" name=""/>
        <dsp:cNvSpPr/>
      </dsp:nvSpPr>
      <dsp:spPr>
        <a:xfrm>
          <a:off x="1435590" y="1554201"/>
          <a:ext cx="9080009" cy="1242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544" tIns="131544" rIns="131544" bIns="131544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>
              <a:latin typeface="Century Gothic"/>
            </a:rPr>
            <a:t>Purpose: The goal of any resume is to get the applicant an interview.</a:t>
          </a:r>
        </a:p>
      </dsp:txBody>
      <dsp:txXfrm>
        <a:off x="1435590" y="1554201"/>
        <a:ext cx="9080009" cy="1242935"/>
      </dsp:txXfrm>
    </dsp:sp>
    <dsp:sp modelId="{2B5A4D95-31A4-4F8C-8D95-2644164D72D0}">
      <dsp:nvSpPr>
        <dsp:cNvPr id="0" name=""/>
        <dsp:cNvSpPr/>
      </dsp:nvSpPr>
      <dsp:spPr>
        <a:xfrm>
          <a:off x="0" y="3107870"/>
          <a:ext cx="10515600" cy="124293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406484-83C0-4F4E-AD86-484E761CB293}">
      <dsp:nvSpPr>
        <dsp:cNvPr id="0" name=""/>
        <dsp:cNvSpPr/>
      </dsp:nvSpPr>
      <dsp:spPr>
        <a:xfrm>
          <a:off x="375988" y="3387531"/>
          <a:ext cx="683614" cy="68361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04B524-C070-43C0-9DDB-FB813AC779CC}">
      <dsp:nvSpPr>
        <dsp:cNvPr id="0" name=""/>
        <dsp:cNvSpPr/>
      </dsp:nvSpPr>
      <dsp:spPr>
        <a:xfrm>
          <a:off x="1435590" y="3107870"/>
          <a:ext cx="9080009" cy="1242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544" tIns="131544" rIns="131544" bIns="131544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>
              <a:latin typeface="Century Gothic"/>
            </a:rPr>
            <a:t>Importance: a clear, scannable, and concise resume will get an employer’s attention.</a:t>
          </a:r>
        </a:p>
      </dsp:txBody>
      <dsp:txXfrm>
        <a:off x="1435590" y="3107870"/>
        <a:ext cx="9080009" cy="124293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248A5C-07A2-4DBC-9232-80B334404AA7}">
      <dsp:nvSpPr>
        <dsp:cNvPr id="0" name=""/>
        <dsp:cNvSpPr/>
      </dsp:nvSpPr>
      <dsp:spPr>
        <a:xfrm>
          <a:off x="3183596" y="1549662"/>
          <a:ext cx="1742214" cy="6047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2367"/>
              </a:lnTo>
              <a:lnTo>
                <a:pt x="1742214" y="302367"/>
              </a:lnTo>
              <a:lnTo>
                <a:pt x="1742214" y="60473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7B3B82-1DF5-40C6-9CAE-EE2E10C16EDB}">
      <dsp:nvSpPr>
        <dsp:cNvPr id="0" name=""/>
        <dsp:cNvSpPr/>
      </dsp:nvSpPr>
      <dsp:spPr>
        <a:xfrm>
          <a:off x="1441381" y="1549662"/>
          <a:ext cx="1742214" cy="604735"/>
        </a:xfrm>
        <a:custGeom>
          <a:avLst/>
          <a:gdLst/>
          <a:ahLst/>
          <a:cxnLst/>
          <a:rect l="0" t="0" r="0" b="0"/>
          <a:pathLst>
            <a:path>
              <a:moveTo>
                <a:pt x="1742214" y="0"/>
              </a:moveTo>
              <a:lnTo>
                <a:pt x="1742214" y="302367"/>
              </a:lnTo>
              <a:lnTo>
                <a:pt x="0" y="302367"/>
              </a:lnTo>
              <a:lnTo>
                <a:pt x="0" y="60473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384DBE-46C6-4F1A-B43F-2FE12091A891}">
      <dsp:nvSpPr>
        <dsp:cNvPr id="0" name=""/>
        <dsp:cNvSpPr/>
      </dsp:nvSpPr>
      <dsp:spPr>
        <a:xfrm>
          <a:off x="1743749" y="109816"/>
          <a:ext cx="2879693" cy="143984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lvl="0" indent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>
              <a:latin typeface="Century Gothic"/>
            </a:rPr>
            <a:t>Major Considerations</a:t>
          </a:r>
        </a:p>
      </dsp:txBody>
      <dsp:txXfrm>
        <a:off x="1743749" y="109816"/>
        <a:ext cx="2879693" cy="1439846"/>
      </dsp:txXfrm>
    </dsp:sp>
    <dsp:sp modelId="{0962E329-8930-4DD4-B474-D8A64CBC6A1C}">
      <dsp:nvSpPr>
        <dsp:cNvPr id="0" name=""/>
        <dsp:cNvSpPr/>
      </dsp:nvSpPr>
      <dsp:spPr>
        <a:xfrm>
          <a:off x="1535" y="2154398"/>
          <a:ext cx="2879693" cy="143984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>
              <a:latin typeface="Century Gothic"/>
            </a:rPr>
            <a:t>Format</a:t>
          </a:r>
        </a:p>
      </dsp:txBody>
      <dsp:txXfrm>
        <a:off x="1535" y="2154398"/>
        <a:ext cx="2879693" cy="1439846"/>
      </dsp:txXfrm>
    </dsp:sp>
    <dsp:sp modelId="{4315ED03-C14C-49A5-A673-557BFE70940C}">
      <dsp:nvSpPr>
        <dsp:cNvPr id="0" name=""/>
        <dsp:cNvSpPr/>
      </dsp:nvSpPr>
      <dsp:spPr>
        <a:xfrm>
          <a:off x="3485963" y="2154398"/>
          <a:ext cx="2879693" cy="143984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>
              <a:latin typeface="Century Gothic"/>
            </a:rPr>
            <a:t>Sections</a:t>
          </a:r>
        </a:p>
      </dsp:txBody>
      <dsp:txXfrm>
        <a:off x="3485963" y="2154398"/>
        <a:ext cx="2879693" cy="143984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394A02-C775-478C-B607-5092BC5290B1}">
      <dsp:nvSpPr>
        <dsp:cNvPr id="0" name=""/>
        <dsp:cNvSpPr/>
      </dsp:nvSpPr>
      <dsp:spPr>
        <a:xfrm>
          <a:off x="0" y="129052"/>
          <a:ext cx="7680960" cy="918303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>
              <a:latin typeface="Century Gothic"/>
            </a:rPr>
            <a:t>No more than one page in length!</a:t>
          </a:r>
          <a:endParaRPr lang="en-US" sz="2300" kern="1200"/>
        </a:p>
      </dsp:txBody>
      <dsp:txXfrm>
        <a:off x="44828" y="173880"/>
        <a:ext cx="7591304" cy="828647"/>
      </dsp:txXfrm>
    </dsp:sp>
    <dsp:sp modelId="{F4534986-5D5E-4782-BB74-3F95D0705F72}">
      <dsp:nvSpPr>
        <dsp:cNvPr id="0" name=""/>
        <dsp:cNvSpPr/>
      </dsp:nvSpPr>
      <dsp:spPr>
        <a:xfrm>
          <a:off x="0" y="1113596"/>
          <a:ext cx="7680960" cy="918303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>
              <a:latin typeface="Century Gothic"/>
            </a:rPr>
            <a:t>Margins between 0.5 inch and 1 inch.</a:t>
          </a:r>
          <a:endParaRPr lang="en-US" sz="2300" kern="1200"/>
        </a:p>
      </dsp:txBody>
      <dsp:txXfrm>
        <a:off x="44828" y="1158424"/>
        <a:ext cx="7591304" cy="828647"/>
      </dsp:txXfrm>
    </dsp:sp>
    <dsp:sp modelId="{0746FFB5-FEB0-4061-9993-DF9301F6983D}">
      <dsp:nvSpPr>
        <dsp:cNvPr id="0" name=""/>
        <dsp:cNvSpPr/>
      </dsp:nvSpPr>
      <dsp:spPr>
        <a:xfrm>
          <a:off x="0" y="2098140"/>
          <a:ext cx="7680960" cy="918303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>
              <a:latin typeface="Century Gothic"/>
            </a:rPr>
            <a:t>Make the most out of the space on the document (avoid too much or too little white space)</a:t>
          </a:r>
          <a:endParaRPr lang="en-US" sz="2300" kern="1200"/>
        </a:p>
      </dsp:txBody>
      <dsp:txXfrm>
        <a:off x="44828" y="2142968"/>
        <a:ext cx="7591304" cy="828647"/>
      </dsp:txXfrm>
    </dsp:sp>
    <dsp:sp modelId="{8CCCACFF-90C6-429F-A21B-69820AEF45ED}">
      <dsp:nvSpPr>
        <dsp:cNvPr id="0" name=""/>
        <dsp:cNvSpPr/>
      </dsp:nvSpPr>
      <dsp:spPr>
        <a:xfrm>
          <a:off x="0" y="3082683"/>
          <a:ext cx="7680960" cy="918303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>
              <a:latin typeface="Century Gothic"/>
            </a:rPr>
            <a:t>List content in reverse chronological order </a:t>
          </a:r>
          <a:endParaRPr lang="en-US" sz="2300" kern="1200"/>
        </a:p>
      </dsp:txBody>
      <dsp:txXfrm>
        <a:off x="44828" y="3127511"/>
        <a:ext cx="7591304" cy="82864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F47296-F5E6-4CEF-B6F8-34F04F909383}">
      <dsp:nvSpPr>
        <dsp:cNvPr id="0" name=""/>
        <dsp:cNvSpPr/>
      </dsp:nvSpPr>
      <dsp:spPr>
        <a:xfrm>
          <a:off x="0" y="154493"/>
          <a:ext cx="9706948" cy="62361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Job title/position</a:t>
          </a:r>
        </a:p>
      </dsp:txBody>
      <dsp:txXfrm>
        <a:off x="30442" y="184935"/>
        <a:ext cx="9646064" cy="562726"/>
      </dsp:txXfrm>
    </dsp:sp>
    <dsp:sp modelId="{1754F747-697B-4EA5-9CA3-9BA61C498DD2}">
      <dsp:nvSpPr>
        <dsp:cNvPr id="0" name=""/>
        <dsp:cNvSpPr/>
      </dsp:nvSpPr>
      <dsp:spPr>
        <a:xfrm>
          <a:off x="0" y="852983"/>
          <a:ext cx="9706948" cy="62361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Company name/ location</a:t>
          </a:r>
        </a:p>
      </dsp:txBody>
      <dsp:txXfrm>
        <a:off x="30442" y="883425"/>
        <a:ext cx="9646064" cy="562726"/>
      </dsp:txXfrm>
    </dsp:sp>
    <dsp:sp modelId="{CB7DDB29-225D-40B2-BCE4-003D84162881}">
      <dsp:nvSpPr>
        <dsp:cNvPr id="0" name=""/>
        <dsp:cNvSpPr/>
      </dsp:nvSpPr>
      <dsp:spPr>
        <a:xfrm>
          <a:off x="0" y="1551474"/>
          <a:ext cx="9706948" cy="62361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Description of job responsibilities (start sentences with action verbs)</a:t>
          </a:r>
        </a:p>
      </dsp:txBody>
      <dsp:txXfrm>
        <a:off x="30442" y="1581916"/>
        <a:ext cx="9646064" cy="562726"/>
      </dsp:txXfrm>
    </dsp:sp>
    <dsp:sp modelId="{941ECA45-F61A-4917-B5C4-6AD9CE674658}">
      <dsp:nvSpPr>
        <dsp:cNvPr id="0" name=""/>
        <dsp:cNvSpPr/>
      </dsp:nvSpPr>
      <dsp:spPr>
        <a:xfrm>
          <a:off x="0" y="2249964"/>
          <a:ext cx="9706948" cy="62361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Key Achievements (list quantitative achievements or honors)</a:t>
          </a:r>
        </a:p>
      </dsp:txBody>
      <dsp:txXfrm>
        <a:off x="30442" y="2280406"/>
        <a:ext cx="9646064" cy="562726"/>
      </dsp:txXfrm>
    </dsp:sp>
    <dsp:sp modelId="{0CA072F7-B1DC-434C-B7DE-58FF959AC288}">
      <dsp:nvSpPr>
        <dsp:cNvPr id="0" name=""/>
        <dsp:cNvSpPr/>
      </dsp:nvSpPr>
      <dsp:spPr>
        <a:xfrm>
          <a:off x="0" y="2873574"/>
          <a:ext cx="9706948" cy="6996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8196" tIns="33020" rIns="184912" bIns="33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/>
            <a:t>Exceeded sales team KPIs by 30%+ for 3 months straight.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/>
            <a:t>Generated over $24,000 in sales in 1 month.</a:t>
          </a:r>
        </a:p>
      </dsp:txBody>
      <dsp:txXfrm>
        <a:off x="0" y="2873574"/>
        <a:ext cx="9706948" cy="699660"/>
      </dsp:txXfrm>
    </dsp:sp>
    <dsp:sp modelId="{DA832AB5-39B5-44AF-BF37-E8A6C2DEEE65}">
      <dsp:nvSpPr>
        <dsp:cNvPr id="0" name=""/>
        <dsp:cNvSpPr/>
      </dsp:nvSpPr>
      <dsp:spPr>
        <a:xfrm>
          <a:off x="0" y="3573234"/>
          <a:ext cx="9706948" cy="62361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Dates Employed</a:t>
          </a:r>
        </a:p>
      </dsp:txBody>
      <dsp:txXfrm>
        <a:off x="30442" y="3603676"/>
        <a:ext cx="9646064" cy="56272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4EDDFC-6E56-44ED-B6EB-6B7F0140C426}">
      <dsp:nvSpPr>
        <dsp:cNvPr id="0" name=""/>
        <dsp:cNvSpPr/>
      </dsp:nvSpPr>
      <dsp:spPr>
        <a:xfrm>
          <a:off x="0" y="867280"/>
          <a:ext cx="8599712" cy="1601132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C20667BA-99E5-41D0-9FF4-85C1C5A01925}">
      <dsp:nvSpPr>
        <dsp:cNvPr id="0" name=""/>
        <dsp:cNvSpPr/>
      </dsp:nvSpPr>
      <dsp:spPr>
        <a:xfrm>
          <a:off x="484342" y="1227534"/>
          <a:ext cx="880622" cy="88062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DC1CF64D-AD67-42E3-BD76-24900A5C0826}">
      <dsp:nvSpPr>
        <dsp:cNvPr id="0" name=""/>
        <dsp:cNvSpPr/>
      </dsp:nvSpPr>
      <dsp:spPr>
        <a:xfrm>
          <a:off x="1849307" y="867280"/>
          <a:ext cx="3869870" cy="16011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9453" tIns="169453" rIns="169453" bIns="169453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Hard </a:t>
          </a:r>
          <a:r>
            <a:rPr lang="en-US" sz="2500" kern="1200">
              <a:latin typeface="Calibri Light" panose="020F0302020204030204"/>
            </a:rPr>
            <a:t>Skills-</a:t>
          </a:r>
          <a:r>
            <a:rPr lang="en-US" sz="2500" kern="1200"/>
            <a:t> Measurable </a:t>
          </a:r>
          <a:r>
            <a:rPr lang="en-US" sz="2500" kern="1200">
              <a:latin typeface="Calibri Light" panose="020F0302020204030204"/>
            </a:rPr>
            <a:t>Abilities</a:t>
          </a:r>
          <a:endParaRPr lang="en-US" sz="2500" kern="1200"/>
        </a:p>
      </dsp:txBody>
      <dsp:txXfrm>
        <a:off x="1849307" y="867280"/>
        <a:ext cx="3869870" cy="1601132"/>
      </dsp:txXfrm>
    </dsp:sp>
    <dsp:sp modelId="{BA268FB2-5E53-47C4-90E3-0068C2DF2246}">
      <dsp:nvSpPr>
        <dsp:cNvPr id="0" name=""/>
        <dsp:cNvSpPr/>
      </dsp:nvSpPr>
      <dsp:spPr>
        <a:xfrm>
          <a:off x="5719178" y="867280"/>
          <a:ext cx="2880533" cy="16011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9453" tIns="169453" rIns="169453" bIns="169453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Program/</a:t>
          </a:r>
          <a:r>
            <a:rPr lang="en-US" sz="1600" kern="1200">
              <a:latin typeface="Calibri Light" panose="020F0302020204030204"/>
            </a:rPr>
            <a:t>Software</a:t>
          </a:r>
          <a:r>
            <a:rPr lang="en-US" sz="1600" kern="1200"/>
            <a:t> </a:t>
          </a:r>
          <a:r>
            <a:rPr lang="en-US" sz="1600" kern="1200">
              <a:latin typeface="Calibri Light" panose="020F0302020204030204"/>
            </a:rPr>
            <a:t>Knowledge</a:t>
          </a:r>
        </a:p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>
              <a:latin typeface="Calibri Light" panose="020F0302020204030204"/>
            </a:rPr>
            <a:t>Certifications</a:t>
          </a:r>
        </a:p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>
              <a:latin typeface="Calibri Light" panose="020F0302020204030204"/>
            </a:rPr>
            <a:t>Special Skills</a:t>
          </a:r>
          <a:r>
            <a:rPr lang="en-US" sz="1600" kern="1200"/>
            <a:t>  </a:t>
          </a:r>
        </a:p>
      </dsp:txBody>
      <dsp:txXfrm>
        <a:off x="5719178" y="867280"/>
        <a:ext cx="2880533" cy="1601132"/>
      </dsp:txXfrm>
    </dsp:sp>
    <dsp:sp modelId="{E67E6776-3A20-486E-A1D3-796018FC53B6}">
      <dsp:nvSpPr>
        <dsp:cNvPr id="0" name=""/>
        <dsp:cNvSpPr/>
      </dsp:nvSpPr>
      <dsp:spPr>
        <a:xfrm>
          <a:off x="0" y="2868695"/>
          <a:ext cx="8599712" cy="1601132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7B5FA37-BDE1-47BD-A5D8-1AC5E756A6DD}">
      <dsp:nvSpPr>
        <dsp:cNvPr id="0" name=""/>
        <dsp:cNvSpPr/>
      </dsp:nvSpPr>
      <dsp:spPr>
        <a:xfrm>
          <a:off x="484342" y="3228950"/>
          <a:ext cx="880622" cy="88062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9E17649D-D5FA-401E-A8C7-FEFD8FC302E6}">
      <dsp:nvSpPr>
        <dsp:cNvPr id="0" name=""/>
        <dsp:cNvSpPr/>
      </dsp:nvSpPr>
      <dsp:spPr>
        <a:xfrm>
          <a:off x="1849307" y="2868695"/>
          <a:ext cx="3869870" cy="16011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9453" tIns="169453" rIns="169453" bIns="169453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Soft </a:t>
          </a:r>
          <a:r>
            <a:rPr lang="en-US" sz="2500" kern="1200">
              <a:latin typeface="Calibri Light" panose="020F0302020204030204"/>
            </a:rPr>
            <a:t>Skills</a:t>
          </a:r>
          <a:r>
            <a:rPr lang="en-US" sz="2500" kern="1200"/>
            <a:t> – </a:t>
          </a:r>
          <a:r>
            <a:rPr lang="en-US" sz="2500" kern="1200">
              <a:latin typeface="Calibri Light" panose="020F0302020204030204"/>
            </a:rPr>
            <a:t>Personal</a:t>
          </a:r>
          <a:r>
            <a:rPr lang="en-US" sz="2500" kern="1200"/>
            <a:t> </a:t>
          </a:r>
          <a:r>
            <a:rPr lang="en-US" sz="2500" kern="1200">
              <a:latin typeface="Calibri Light" panose="020F0302020204030204"/>
            </a:rPr>
            <a:t>Skills</a:t>
          </a:r>
          <a:endParaRPr lang="en-US" sz="2500" kern="1200"/>
        </a:p>
      </dsp:txBody>
      <dsp:txXfrm>
        <a:off x="1849307" y="2868695"/>
        <a:ext cx="3869870" cy="1601132"/>
      </dsp:txXfrm>
    </dsp:sp>
    <dsp:sp modelId="{49FDB6D3-B3F7-4BBE-813F-C6CDC005812C}">
      <dsp:nvSpPr>
        <dsp:cNvPr id="0" name=""/>
        <dsp:cNvSpPr/>
      </dsp:nvSpPr>
      <dsp:spPr>
        <a:xfrm>
          <a:off x="5719178" y="2868695"/>
          <a:ext cx="2880533" cy="16011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9453" tIns="169453" rIns="169453" bIns="169453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>
              <a:latin typeface="Calibri Light" panose="020F0302020204030204"/>
            </a:rPr>
            <a:t>Leadership</a:t>
          </a:r>
        </a:p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>
              <a:latin typeface="Calibri Light" panose="020F0302020204030204"/>
            </a:rPr>
            <a:t>Critical Thinking</a:t>
          </a:r>
        </a:p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>
              <a:latin typeface="Calibri Light" panose="020F0302020204030204"/>
            </a:rPr>
            <a:t>Management</a:t>
          </a:r>
        </a:p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>
              <a:latin typeface="Calibri Light" panose="020F0302020204030204"/>
            </a:rPr>
            <a:t>Communication</a:t>
          </a:r>
          <a:endParaRPr lang="en-US" sz="1600" kern="1200"/>
        </a:p>
      </dsp:txBody>
      <dsp:txXfrm>
        <a:off x="5719178" y="2868695"/>
        <a:ext cx="2880533" cy="160113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33E6C4-FB2C-4368-9F31-5F8FD8379F9D}">
      <dsp:nvSpPr>
        <dsp:cNvPr id="0" name=""/>
        <dsp:cNvSpPr/>
      </dsp:nvSpPr>
      <dsp:spPr>
        <a:xfrm>
          <a:off x="913472" y="417720"/>
          <a:ext cx="1261526" cy="1261526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F79135A-514E-48EA-89EF-36D7CCB6B63C}">
      <dsp:nvSpPr>
        <dsp:cNvPr id="0" name=""/>
        <dsp:cNvSpPr/>
      </dsp:nvSpPr>
      <dsp:spPr>
        <a:xfrm>
          <a:off x="1182322" y="686570"/>
          <a:ext cx="723826" cy="72382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079D86-858E-4A52-A976-8EBDE02C4E08}">
      <dsp:nvSpPr>
        <dsp:cNvPr id="0" name=""/>
        <dsp:cNvSpPr/>
      </dsp:nvSpPr>
      <dsp:spPr>
        <a:xfrm>
          <a:off x="510197" y="2072181"/>
          <a:ext cx="2068076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400" kern="1200"/>
            <a:t>Languages</a:t>
          </a:r>
        </a:p>
      </dsp:txBody>
      <dsp:txXfrm>
        <a:off x="510197" y="2072181"/>
        <a:ext cx="2068076" cy="720000"/>
      </dsp:txXfrm>
    </dsp:sp>
    <dsp:sp modelId="{C8205BAC-9185-4268-8CC9-E15F534DF10A}">
      <dsp:nvSpPr>
        <dsp:cNvPr id="0" name=""/>
        <dsp:cNvSpPr/>
      </dsp:nvSpPr>
      <dsp:spPr>
        <a:xfrm>
          <a:off x="3343461" y="417720"/>
          <a:ext cx="1261526" cy="1261526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88D1002-91B9-406E-A400-3C7CA664710F}">
      <dsp:nvSpPr>
        <dsp:cNvPr id="0" name=""/>
        <dsp:cNvSpPr/>
      </dsp:nvSpPr>
      <dsp:spPr>
        <a:xfrm>
          <a:off x="3612311" y="686570"/>
          <a:ext cx="723826" cy="72382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B0C555-94B5-4548-94D8-C15AA6650E85}">
      <dsp:nvSpPr>
        <dsp:cNvPr id="0" name=""/>
        <dsp:cNvSpPr/>
      </dsp:nvSpPr>
      <dsp:spPr>
        <a:xfrm>
          <a:off x="2940187" y="2072181"/>
          <a:ext cx="2068076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400" kern="1200"/>
            <a:t>Volunteering experience</a:t>
          </a:r>
        </a:p>
      </dsp:txBody>
      <dsp:txXfrm>
        <a:off x="2940187" y="2072181"/>
        <a:ext cx="2068076" cy="720000"/>
      </dsp:txXfrm>
    </dsp:sp>
    <dsp:sp modelId="{94A3D18E-594F-45F0-9D7C-DEA56C6F479A}">
      <dsp:nvSpPr>
        <dsp:cNvPr id="0" name=""/>
        <dsp:cNvSpPr/>
      </dsp:nvSpPr>
      <dsp:spPr>
        <a:xfrm>
          <a:off x="5773451" y="417720"/>
          <a:ext cx="1261526" cy="1261526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422B954-8471-42FE-8B57-2F1922A2FAB1}">
      <dsp:nvSpPr>
        <dsp:cNvPr id="0" name=""/>
        <dsp:cNvSpPr/>
      </dsp:nvSpPr>
      <dsp:spPr>
        <a:xfrm>
          <a:off x="6042301" y="686570"/>
          <a:ext cx="723826" cy="72382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855BC9-6EDC-4719-9DC7-A9D30C90332C}">
      <dsp:nvSpPr>
        <dsp:cNvPr id="0" name=""/>
        <dsp:cNvSpPr/>
      </dsp:nvSpPr>
      <dsp:spPr>
        <a:xfrm>
          <a:off x="5370176" y="2072181"/>
          <a:ext cx="2068076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400" kern="1200"/>
            <a:t>Certifications and awards</a:t>
          </a:r>
        </a:p>
      </dsp:txBody>
      <dsp:txXfrm>
        <a:off x="5370176" y="2072181"/>
        <a:ext cx="2068076" cy="720000"/>
      </dsp:txXfrm>
    </dsp:sp>
    <dsp:sp modelId="{8C7029D7-EF2D-40A7-8B64-B78C76C26D56}">
      <dsp:nvSpPr>
        <dsp:cNvPr id="0" name=""/>
        <dsp:cNvSpPr/>
      </dsp:nvSpPr>
      <dsp:spPr>
        <a:xfrm>
          <a:off x="8203441" y="417720"/>
          <a:ext cx="1261526" cy="1261526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041ABC6-FD4F-4385-B211-1587DCE6A6B0}">
      <dsp:nvSpPr>
        <dsp:cNvPr id="0" name=""/>
        <dsp:cNvSpPr/>
      </dsp:nvSpPr>
      <dsp:spPr>
        <a:xfrm>
          <a:off x="8472291" y="686570"/>
          <a:ext cx="723826" cy="723826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4F86A2-4BD7-4C04-8F21-1F58D5B8890D}">
      <dsp:nvSpPr>
        <dsp:cNvPr id="0" name=""/>
        <dsp:cNvSpPr/>
      </dsp:nvSpPr>
      <dsp:spPr>
        <a:xfrm>
          <a:off x="7800166" y="2072181"/>
          <a:ext cx="2068076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400" kern="1200"/>
            <a:t>Publications</a:t>
          </a:r>
        </a:p>
      </dsp:txBody>
      <dsp:txXfrm>
        <a:off x="7800166" y="2072181"/>
        <a:ext cx="2068076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novoresume.com/career-blog/how-to-write-a-resume-guide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>
                <a:latin typeface="Book Antiqua"/>
                <a:cs typeface="Calibri Light"/>
              </a:rPr>
              <a:t>Writing A Resume</a:t>
            </a:r>
            <a:endParaRPr lang="en-US">
              <a:latin typeface="Book Antiqua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latin typeface="Century Gothic"/>
                <a:cs typeface="Calibri"/>
              </a:rPr>
              <a:t>Georgia Highlands College 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98FFD2-D958-4CD3-89ED-0515EA55C4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Book Antiqua"/>
                <a:ea typeface="+mj-lt"/>
                <a:cs typeface="+mj-lt"/>
              </a:rPr>
              <a:t>Skills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27E679-1B69-4E58-9C91-64911E5773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>
                <a:latin typeface="Century Gothic"/>
                <a:ea typeface="+mn-lt"/>
                <a:cs typeface="+mn-lt"/>
              </a:rPr>
              <a:t>Include hard and soft skills:</a:t>
            </a:r>
            <a:endParaRPr lang="en-US">
              <a:latin typeface="Century Gothic"/>
              <a:cs typeface="Calibri"/>
            </a:endParaRPr>
          </a:p>
        </p:txBody>
      </p:sp>
      <p:graphicFrame>
        <p:nvGraphicFramePr>
          <p:cNvPr id="4" name="Diagram 4">
            <a:extLst>
              <a:ext uri="{FF2B5EF4-FFF2-40B4-BE49-F238E27FC236}">
                <a16:creationId xmlns:a16="http://schemas.microsoft.com/office/drawing/2014/main" id="{7AA539BD-8CBA-465B-BBE3-9953F5E713B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25657902"/>
              </p:ext>
            </p:extLst>
          </p:nvPr>
        </p:nvGraphicFramePr>
        <p:xfrm>
          <a:off x="1796143" y="1716833"/>
          <a:ext cx="8599712" cy="53371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30028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2E367C-E580-4936-966B-223701C1C0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Book Antiqua"/>
                <a:cs typeface="Calibri Light"/>
              </a:rPr>
              <a:t>Optional Sections</a:t>
            </a:r>
            <a:endParaRPr lang="en-US">
              <a:latin typeface="Book Antiqua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4D9338E-390A-45BB-94C1-53371DAA582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97230861"/>
              </p:ext>
            </p:extLst>
          </p:nvPr>
        </p:nvGraphicFramePr>
        <p:xfrm>
          <a:off x="904602" y="2053356"/>
          <a:ext cx="10378440" cy="32099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92481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20FF8B-75C1-CE73-85CA-428A1A2C91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Resume Writing Tips!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67D561-2ECE-A100-CE29-C6BF68875C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000" b="1" dirty="0">
                <a:ea typeface="+mn-lt"/>
                <a:cs typeface="+mn-lt"/>
              </a:rPr>
              <a:t>Be consistent with your formatting</a:t>
            </a:r>
            <a:r>
              <a:rPr lang="en-US" sz="2000" dirty="0">
                <a:ea typeface="+mn-lt"/>
                <a:cs typeface="+mn-lt"/>
              </a:rPr>
              <a:t>- consistent formatting makes your resume scannable!</a:t>
            </a:r>
            <a:endParaRPr lang="en-US" sz="2000">
              <a:cs typeface="Calibri" panose="020F0502020204030204"/>
            </a:endParaRPr>
          </a:p>
          <a:p>
            <a:r>
              <a:rPr lang="en-US" sz="2000" b="1" dirty="0">
                <a:ea typeface="+mn-lt"/>
                <a:cs typeface="+mn-lt"/>
              </a:rPr>
              <a:t>Length &amp; Margins</a:t>
            </a:r>
            <a:r>
              <a:rPr lang="en-US" sz="2000" dirty="0">
                <a:ea typeface="+mn-lt"/>
                <a:cs typeface="+mn-lt"/>
              </a:rPr>
              <a:t> - One page and margins no smaller than .5 inches.</a:t>
            </a:r>
            <a:endParaRPr lang="en-US" sz="2000">
              <a:cs typeface="Calibri"/>
            </a:endParaRPr>
          </a:p>
          <a:p>
            <a:r>
              <a:rPr lang="en-US" sz="2000" b="1" dirty="0">
                <a:ea typeface="+mn-lt"/>
                <a:cs typeface="+mn-lt"/>
              </a:rPr>
              <a:t>Watch your verb tenses</a:t>
            </a:r>
            <a:r>
              <a:rPr lang="en-US" sz="2000" dirty="0">
                <a:ea typeface="+mn-lt"/>
                <a:cs typeface="+mn-lt"/>
              </a:rPr>
              <a:t> - If you are still currently in a position, use present tense. If the position was in the past, use past tense.</a:t>
            </a:r>
            <a:endParaRPr lang="en-US" sz="2000">
              <a:cs typeface="Calibri"/>
            </a:endParaRPr>
          </a:p>
          <a:p>
            <a:r>
              <a:rPr lang="en-US" sz="2000" b="1" dirty="0">
                <a:ea typeface="+mn-lt"/>
                <a:cs typeface="+mn-lt"/>
              </a:rPr>
              <a:t>Voice</a:t>
            </a:r>
            <a:r>
              <a:rPr lang="en-US" sz="2000" dirty="0">
                <a:ea typeface="+mn-lt"/>
                <a:cs typeface="+mn-lt"/>
              </a:rPr>
              <a:t>- Avoid first person pronouns.</a:t>
            </a:r>
            <a:endParaRPr lang="en-US" sz="2000">
              <a:cs typeface="Calibri"/>
            </a:endParaRPr>
          </a:p>
          <a:p>
            <a:r>
              <a:rPr lang="en-US" sz="2000" b="1" dirty="0">
                <a:ea typeface="+mn-lt"/>
                <a:cs typeface="+mn-lt"/>
              </a:rPr>
              <a:t>Keep it to one page.</a:t>
            </a:r>
            <a:endParaRPr lang="en-US" sz="2000">
              <a:cs typeface="Calibri"/>
            </a:endParaRPr>
          </a:p>
          <a:p>
            <a:r>
              <a:rPr lang="en-US" sz="2000" b="1" dirty="0">
                <a:ea typeface="+mn-lt"/>
                <a:cs typeface="+mn-lt"/>
              </a:rPr>
              <a:t>Proofread!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09497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9D1CC4B5-4526-629B-E6DF-3E0EC701E3B0}"/>
              </a:ext>
            </a:extLst>
          </p:cNvPr>
          <p:cNvSpPr/>
          <p:nvPr/>
        </p:nvSpPr>
        <p:spPr>
          <a:xfrm>
            <a:off x="6188764" y="1679712"/>
            <a:ext cx="5148469" cy="4856921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669DF15E-33B4-5EC3-69CE-8E1B3A2D337A}"/>
              </a:ext>
            </a:extLst>
          </p:cNvPr>
          <p:cNvSpPr/>
          <p:nvPr/>
        </p:nvSpPr>
        <p:spPr>
          <a:xfrm>
            <a:off x="748747" y="1686339"/>
            <a:ext cx="5148469" cy="4856921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400160C-0E82-11E1-B3A5-13A2DD69D0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Create Your Own!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2CC372-4CF1-618E-BA35-1F355458019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If you have a resume...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6D299C-C13A-45F8-54BD-29BD6ACCEDA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dirty="0">
                <a:ea typeface="+mn-lt"/>
                <a:cs typeface="+mn-lt"/>
              </a:rPr>
              <a:t>Get in groups of two or three</a:t>
            </a:r>
          </a:p>
          <a:p>
            <a:r>
              <a:rPr lang="en-US" dirty="0">
                <a:ea typeface="+mn-lt"/>
                <a:cs typeface="+mn-lt"/>
              </a:rPr>
              <a:t>Trade resumes</a:t>
            </a:r>
          </a:p>
          <a:p>
            <a:r>
              <a:rPr lang="en-US" dirty="0">
                <a:ea typeface="+mn-lt"/>
                <a:cs typeface="+mn-lt"/>
              </a:rPr>
              <a:t>Read to see if the it has a </a:t>
            </a:r>
            <a:r>
              <a:rPr lang="en-US" u="sng" dirty="0">
                <a:ea typeface="+mn-lt"/>
                <a:cs typeface="+mn-lt"/>
              </a:rPr>
              <a:t>scannable format</a:t>
            </a:r>
            <a:r>
              <a:rPr lang="en-US" dirty="0">
                <a:ea typeface="+mn-lt"/>
                <a:cs typeface="+mn-lt"/>
              </a:rPr>
              <a:t> and </a:t>
            </a:r>
            <a:r>
              <a:rPr lang="en-US" u="sng" dirty="0">
                <a:ea typeface="+mn-lt"/>
                <a:cs typeface="+mn-lt"/>
              </a:rPr>
              <a:t>appropriate sections</a:t>
            </a:r>
          </a:p>
          <a:p>
            <a:r>
              <a:rPr lang="en-US" dirty="0">
                <a:ea typeface="+mn-lt"/>
                <a:cs typeface="+mn-lt"/>
              </a:rPr>
              <a:t>Give your partners constructive feedback.</a:t>
            </a:r>
          </a:p>
          <a:p>
            <a:r>
              <a:rPr lang="en-US" dirty="0">
                <a:ea typeface="+mn-lt"/>
                <a:cs typeface="+mn-lt"/>
              </a:rPr>
              <a:t>Trade back and revise!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CE1C492-57BC-4337-2933-10F46FBE7C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If you do not...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4F39A09-843C-209A-A22D-C3693A8DE704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dirty="0">
                <a:cs typeface="Calibri"/>
              </a:rPr>
              <a:t>Using the template provided, create a rough draft of your resume</a:t>
            </a:r>
          </a:p>
          <a:p>
            <a:r>
              <a:rPr lang="en-US" dirty="0">
                <a:cs typeface="Calibri"/>
              </a:rPr>
              <a:t>When you are done, get in groups</a:t>
            </a:r>
          </a:p>
          <a:p>
            <a:r>
              <a:rPr lang="en-US" dirty="0">
                <a:cs typeface="Calibri"/>
              </a:rPr>
              <a:t>Read for a scannable format and appropriate sections</a:t>
            </a:r>
          </a:p>
          <a:p>
            <a:r>
              <a:rPr lang="en-US" dirty="0">
                <a:cs typeface="Calibri"/>
              </a:rPr>
              <a:t>Give constructive feedback</a:t>
            </a:r>
          </a:p>
          <a:p>
            <a:r>
              <a:rPr lang="en-US" dirty="0">
                <a:cs typeface="Calibri"/>
              </a:rPr>
              <a:t>Trade back and revise!</a:t>
            </a:r>
          </a:p>
          <a:p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35344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A80B80-0264-4B60-B6E2-DE3627FB7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Times New Roman"/>
                <a:cs typeface="Calibri Light"/>
              </a:rPr>
              <a:t>Work Cited</a:t>
            </a:r>
            <a:endParaRPr lang="en-US">
              <a:latin typeface="Times New Roman"/>
              <a:cs typeface="Times New Roman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DD87C7-F0D3-4213-BD3E-B42BD54626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buNone/>
            </a:pPr>
            <a:r>
              <a:rPr lang="en-US" dirty="0" err="1">
                <a:latin typeface="Times New Roman"/>
                <a:ea typeface="+mn-lt"/>
                <a:cs typeface="+mn-lt"/>
              </a:rPr>
              <a:t>Kurtuy</a:t>
            </a:r>
            <a:r>
              <a:rPr lang="en-US" dirty="0">
                <a:latin typeface="Times New Roman"/>
                <a:ea typeface="+mn-lt"/>
                <a:cs typeface="+mn-lt"/>
              </a:rPr>
              <a:t>, Andrei. “How to Write a Resume in 2021: Beginner's Guide.” </a:t>
            </a:r>
            <a:r>
              <a:rPr lang="en-US" i="1" dirty="0" err="1">
                <a:latin typeface="Times New Roman"/>
                <a:ea typeface="+mn-lt"/>
                <a:cs typeface="+mn-lt"/>
              </a:rPr>
              <a:t>Novorésumé</a:t>
            </a:r>
            <a:r>
              <a:rPr lang="en-US" dirty="0">
                <a:latin typeface="Times New Roman"/>
                <a:ea typeface="+mn-lt"/>
                <a:cs typeface="+mn-lt"/>
              </a:rPr>
              <a:t>, </a:t>
            </a:r>
            <a:r>
              <a:rPr lang="en-US" dirty="0" err="1">
                <a:latin typeface="Times New Roman"/>
                <a:ea typeface="+mn-lt"/>
                <a:cs typeface="+mn-lt"/>
              </a:rPr>
              <a:t>Novorésumé</a:t>
            </a:r>
            <a:r>
              <a:rPr lang="en-US" dirty="0">
                <a:latin typeface="Times New Roman"/>
                <a:ea typeface="+mn-lt"/>
                <a:cs typeface="+mn-lt"/>
              </a:rPr>
              <a:t> </a:t>
            </a:r>
            <a:r>
              <a:rPr lang="en-US" dirty="0" err="1">
                <a:latin typeface="Times New Roman"/>
                <a:ea typeface="+mn-lt"/>
                <a:cs typeface="+mn-lt"/>
              </a:rPr>
              <a:t>ApS</a:t>
            </a:r>
            <a:r>
              <a:rPr lang="en-US" dirty="0">
                <a:latin typeface="Times New Roman"/>
                <a:ea typeface="+mn-lt"/>
                <a:cs typeface="+mn-lt"/>
              </a:rPr>
              <a:t>, 2021, </a:t>
            </a:r>
            <a:r>
              <a:rPr lang="en-US" dirty="0">
                <a:latin typeface="Times New Roman"/>
                <a:ea typeface="+mn-lt"/>
                <a:cs typeface="+mn-lt"/>
                <a:hlinkClick r:id="rId2"/>
              </a:rPr>
              <a:t>https://novoresume.com/career-blog/how-to-write-a-resume-guide</a:t>
            </a:r>
            <a:r>
              <a:rPr lang="en-US" dirty="0">
                <a:latin typeface="Times New Roman"/>
                <a:ea typeface="+mn-lt"/>
                <a:cs typeface="+mn-lt"/>
              </a:rPr>
              <a:t>. </a:t>
            </a:r>
            <a:endParaRPr lang="en-US">
              <a:ea typeface="+mn-lt"/>
              <a:cs typeface="+mn-lt"/>
            </a:endParaRPr>
          </a:p>
          <a:p>
            <a:pPr marL="0" indent="0">
              <a:buNone/>
            </a:pPr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31745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1D706-29E7-43A5-97DA-BC4BE1E24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Book Antiqua"/>
                <a:ea typeface="+mj-lt"/>
                <a:cs typeface="+mj-lt"/>
              </a:rPr>
              <a:t>What is a Resume?</a:t>
            </a:r>
            <a:endParaRPr lang="en-US">
              <a:latin typeface="Book Antiqua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84A741F-157A-45FC-B389-49ECD7266C6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6726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160169-7220-4BD8-94C1-BBB5673D14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>
                <a:latin typeface="Book Antiqua"/>
                <a:ea typeface="+mj-lt"/>
                <a:cs typeface="+mj-lt"/>
              </a:rPr>
              <a:t>How Do We Write a Resume that Will Get Us Noticed?</a:t>
            </a:r>
            <a:endParaRPr lang="en-US" sz="3600">
              <a:latin typeface="Book Antiqu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4DC303-CAC5-4E19-8451-036FEF073F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US">
              <a:ea typeface="+mn-lt"/>
              <a:cs typeface="+mn-lt"/>
            </a:endParaRPr>
          </a:p>
          <a:p>
            <a:pPr marL="0" indent="0">
              <a:buNone/>
            </a:pPr>
            <a:endParaRPr lang="en-US">
              <a:cs typeface="Calibri" panose="020F0502020204030204"/>
            </a:endParaRPr>
          </a:p>
        </p:txBody>
      </p:sp>
      <p:graphicFrame>
        <p:nvGraphicFramePr>
          <p:cNvPr id="10" name="Diagram 10">
            <a:extLst>
              <a:ext uri="{FF2B5EF4-FFF2-40B4-BE49-F238E27FC236}">
                <a16:creationId xmlns:a16="http://schemas.microsoft.com/office/drawing/2014/main" id="{EAA96618-0EB5-4620-8954-90FC2F11658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88805716"/>
              </p:ext>
            </p:extLst>
          </p:nvPr>
        </p:nvGraphicFramePr>
        <p:xfrm>
          <a:off x="2912404" y="1714100"/>
          <a:ext cx="6367192" cy="37040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06815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4AEF0-2F1F-49A3-80DD-BAC72396FD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Book Antiqua"/>
                <a:cs typeface="Calibri Light"/>
              </a:rPr>
              <a:t>Format</a:t>
            </a:r>
            <a:endParaRPr lang="en-US">
              <a:latin typeface="Book Antiqu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600FCC-E30D-4170-845B-A4FB8DCD0A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2553" y="1549725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1800" b="1">
                <a:latin typeface="Century Gothic"/>
                <a:ea typeface="+mn-lt"/>
                <a:cs typeface="+mn-lt"/>
              </a:rPr>
              <a:t>Format </a:t>
            </a:r>
            <a:r>
              <a:rPr lang="en-US" sz="1800">
                <a:latin typeface="Century Gothic"/>
                <a:ea typeface="+mn-lt"/>
                <a:cs typeface="+mn-lt"/>
              </a:rPr>
              <a:t>is essentially the way something is arranged or laid out.</a:t>
            </a:r>
          </a:p>
          <a:p>
            <a:pPr marL="0" indent="0">
              <a:buNone/>
            </a:pPr>
            <a:r>
              <a:rPr lang="en-US" sz="1800" b="1">
                <a:latin typeface="Century Gothic"/>
                <a:cs typeface="Calibri" panose="020F0502020204030204"/>
              </a:rPr>
              <a:t>Resume Format Expectations: </a:t>
            </a:r>
            <a:endParaRPr lang="en-US" sz="1050" b="1">
              <a:latin typeface="Century Gothic"/>
              <a:cs typeface="Calibri" panose="020F0502020204030204"/>
            </a:endParaRPr>
          </a:p>
          <a:p>
            <a:pPr marL="457200" indent="-457200"/>
            <a:endParaRPr lang="en-US" sz="1800">
              <a:latin typeface="Century Gothic"/>
              <a:cs typeface="Calibri" panose="020F0502020204030204"/>
            </a:endParaRPr>
          </a:p>
        </p:txBody>
      </p:sp>
      <p:graphicFrame>
        <p:nvGraphicFramePr>
          <p:cNvPr id="4" name="Diagram 4">
            <a:extLst>
              <a:ext uri="{FF2B5EF4-FFF2-40B4-BE49-F238E27FC236}">
                <a16:creationId xmlns:a16="http://schemas.microsoft.com/office/drawing/2014/main" id="{E83EDFAF-0332-4C2F-8322-C6E43C7481B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33514935"/>
              </p:ext>
            </p:extLst>
          </p:nvPr>
        </p:nvGraphicFramePr>
        <p:xfrm>
          <a:off x="2255520" y="2286000"/>
          <a:ext cx="7680960" cy="41300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01711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CCEAE5-D073-42CD-BDFF-90B99CC4A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Book Antiqua"/>
                <a:cs typeface="Calibri Light"/>
              </a:rPr>
              <a:t>Sections:</a:t>
            </a:r>
            <a:endParaRPr lang="en-US">
              <a:latin typeface="Book Antiqu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D7A8AE-101E-450D-9408-C2606EAE2E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>
                <a:latin typeface="Century Gothic"/>
                <a:ea typeface="+mn-lt"/>
                <a:cs typeface="+mn-lt"/>
              </a:rPr>
              <a:t>Sections to Include: </a:t>
            </a:r>
            <a:endParaRPr lang="en-US">
              <a:latin typeface="Century Gothic"/>
            </a:endParaRPr>
          </a:p>
          <a:p>
            <a:pPr>
              <a:spcBef>
                <a:spcPts val="0"/>
              </a:spcBef>
            </a:pPr>
            <a:r>
              <a:rPr lang="en-US">
                <a:latin typeface="Century Gothic"/>
                <a:ea typeface="+mn-lt"/>
                <a:cs typeface="+mn-lt"/>
              </a:rPr>
              <a:t>Header</a:t>
            </a:r>
          </a:p>
          <a:p>
            <a:pPr lvl="1">
              <a:spcBef>
                <a:spcPts val="0"/>
              </a:spcBef>
            </a:pPr>
            <a:r>
              <a:rPr lang="en-US">
                <a:latin typeface="Century Gothic"/>
                <a:ea typeface="+mn-lt"/>
                <a:cs typeface="+mn-lt"/>
              </a:rPr>
              <a:t>Contact Information</a:t>
            </a:r>
          </a:p>
          <a:p>
            <a:pPr>
              <a:spcBef>
                <a:spcPts val="0"/>
              </a:spcBef>
            </a:pPr>
            <a:r>
              <a:rPr lang="en-US">
                <a:latin typeface="Century Gothic"/>
                <a:ea typeface="+mn-lt"/>
                <a:cs typeface="+mn-lt"/>
              </a:rPr>
              <a:t>Professional Summary</a:t>
            </a:r>
          </a:p>
          <a:p>
            <a:pPr>
              <a:spcBef>
                <a:spcPts val="0"/>
              </a:spcBef>
            </a:pPr>
            <a:r>
              <a:rPr lang="en-US">
                <a:latin typeface="Century Gothic"/>
                <a:ea typeface="+mn-lt"/>
                <a:cs typeface="+mn-lt"/>
              </a:rPr>
              <a:t>Education </a:t>
            </a:r>
          </a:p>
          <a:p>
            <a:pPr>
              <a:spcBef>
                <a:spcPts val="0"/>
              </a:spcBef>
            </a:pPr>
            <a:r>
              <a:rPr lang="en-US">
                <a:latin typeface="Century Gothic"/>
                <a:ea typeface="+mn-lt"/>
                <a:cs typeface="+mn-lt"/>
              </a:rPr>
              <a:t>Professional Experience </a:t>
            </a:r>
          </a:p>
          <a:p>
            <a:pPr>
              <a:spcBef>
                <a:spcPts val="0"/>
              </a:spcBef>
            </a:pPr>
            <a:r>
              <a:rPr lang="en-US">
                <a:latin typeface="Century Gothic"/>
                <a:ea typeface="+mn-lt"/>
                <a:cs typeface="+mn-lt"/>
              </a:rPr>
              <a:t>Professional Skills</a:t>
            </a:r>
            <a:endParaRPr lang="en-US">
              <a:latin typeface="Century Gothic"/>
              <a:cs typeface="Calibri"/>
            </a:endParaRPr>
          </a:p>
          <a:p>
            <a:endParaRPr lang="en-US">
              <a:cs typeface="Calibri"/>
            </a:endParaRPr>
          </a:p>
        </p:txBody>
      </p:sp>
      <p:pic>
        <p:nvPicPr>
          <p:cNvPr id="263" name="Picture 263" descr="Text, letter&#10;&#10;Description automatically generated">
            <a:extLst>
              <a:ext uri="{FF2B5EF4-FFF2-40B4-BE49-F238E27FC236}">
                <a16:creationId xmlns:a16="http://schemas.microsoft.com/office/drawing/2014/main" id="{C5DFE8FA-4C27-4B0B-8BF1-4223AA3553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2989" y="749052"/>
            <a:ext cx="4326964" cy="5546661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708130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B0BD82-78A8-45B2-A97C-95D97F856B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Book Antiqua"/>
                <a:cs typeface="Calibri Light"/>
              </a:rPr>
              <a:t>The Header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5416C3-4AC2-4FFB-BA28-1A19FFC28F3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2400">
                <a:latin typeface="Century Gothic"/>
                <a:ea typeface="+mn-lt"/>
                <a:cs typeface="+mn-lt"/>
              </a:rPr>
              <a:t>The Header should include your name, and your most recent contact information.</a:t>
            </a:r>
            <a:endParaRPr lang="en-US" sz="2400">
              <a:latin typeface="Century Gothic"/>
              <a:cs typeface="Calibri" panose="020F0502020204030204"/>
            </a:endParaRPr>
          </a:p>
          <a:p>
            <a:r>
              <a:rPr lang="en-US" sz="2400">
                <a:latin typeface="Century Gothic"/>
                <a:ea typeface="+mn-lt"/>
                <a:cs typeface="+mn-lt"/>
              </a:rPr>
              <a:t>First Name Last Name</a:t>
            </a:r>
            <a:endParaRPr lang="en-US" sz="2400">
              <a:latin typeface="Century Gothic"/>
            </a:endParaRPr>
          </a:p>
          <a:p>
            <a:r>
              <a:rPr lang="en-US" sz="2400">
                <a:latin typeface="Century Gothic"/>
                <a:ea typeface="+mn-lt"/>
                <a:cs typeface="+mn-lt"/>
              </a:rPr>
              <a:t>Email Address</a:t>
            </a:r>
            <a:endParaRPr lang="en-US" sz="2400">
              <a:latin typeface="Century Gothic"/>
            </a:endParaRPr>
          </a:p>
          <a:p>
            <a:r>
              <a:rPr lang="en-US" sz="2400">
                <a:latin typeface="Century Gothic"/>
                <a:ea typeface="+mn-lt"/>
                <a:cs typeface="+mn-lt"/>
              </a:rPr>
              <a:t>Phone Number</a:t>
            </a:r>
          </a:p>
          <a:p>
            <a:r>
              <a:rPr lang="en-US" sz="2400">
                <a:latin typeface="Century Gothic"/>
                <a:ea typeface="+mn-lt"/>
                <a:cs typeface="+mn-lt"/>
              </a:rPr>
              <a:t>Location (City and State)</a:t>
            </a:r>
            <a:endParaRPr lang="en-US" sz="2400">
              <a:latin typeface="Century Gothic"/>
              <a:cs typeface="Calibri" panose="020F0502020204030204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B321126-1204-4DD0-B84D-5D76DD9ACFF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2400">
                <a:latin typeface="Century Gothic"/>
                <a:ea typeface="+mn-lt"/>
                <a:cs typeface="+mn-lt"/>
              </a:rPr>
              <a:t>Tips*     </a:t>
            </a:r>
            <a:endParaRPr lang="en-US" sz="2400">
              <a:latin typeface="Century Gothic"/>
            </a:endParaRPr>
          </a:p>
          <a:p>
            <a:r>
              <a:rPr lang="en-US" sz="2400">
                <a:latin typeface="Century Gothic"/>
                <a:ea typeface="+mn-lt"/>
                <a:cs typeface="+mn-lt"/>
              </a:rPr>
              <a:t>Make a professional email that includes your name, not a username.</a:t>
            </a:r>
          </a:p>
          <a:p>
            <a:r>
              <a:rPr lang="en-US" sz="2400">
                <a:latin typeface="Century Gothic"/>
                <a:ea typeface="+mn-lt"/>
                <a:cs typeface="+mn-lt"/>
              </a:rPr>
              <a:t>If you have a LinkedIn, include a link to your profile in your header.</a:t>
            </a:r>
            <a:endParaRPr lang="en-US" sz="2400">
              <a:latin typeface="Century Gothic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49164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B9089B-B52A-4F6A-9914-892D6C354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Book Antiqua"/>
                <a:cs typeface="Calibri Light"/>
              </a:rPr>
              <a:t>Professional Summary (Objective)</a:t>
            </a:r>
            <a:endParaRPr lang="en-US">
              <a:latin typeface="Book Antiqu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5629E4-6117-4115-99DB-8A1DA13AE0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2400">
                <a:latin typeface="Century Gothic"/>
                <a:ea typeface="+mn-lt"/>
                <a:cs typeface="+mn-lt"/>
              </a:rPr>
              <a:t>A professional summary is a brief summary of your skills, expertise and career objective. </a:t>
            </a:r>
          </a:p>
          <a:p>
            <a:r>
              <a:rPr lang="en-US" sz="2400">
                <a:latin typeface="Century Gothic"/>
                <a:ea typeface="+mn-lt"/>
                <a:cs typeface="+mn-lt"/>
              </a:rPr>
              <a:t>Include the title of your current position or expertise</a:t>
            </a:r>
          </a:p>
          <a:p>
            <a:pPr lvl="1"/>
            <a:r>
              <a:rPr lang="en-US" sz="2000">
                <a:latin typeface="Century Gothic"/>
                <a:ea typeface="+mn-lt"/>
                <a:cs typeface="+mn-lt"/>
              </a:rPr>
              <a:t>"English Teacher" or "Digital Marking Specialist" </a:t>
            </a:r>
          </a:p>
          <a:p>
            <a:pPr lvl="1"/>
            <a:r>
              <a:rPr lang="en-US" sz="2000">
                <a:latin typeface="Century Gothic"/>
                <a:ea typeface="+mn-lt"/>
                <a:cs typeface="+mn-lt"/>
              </a:rPr>
              <a:t>"Passionate English educator with four years of experience in a post-secondary education setting. Seeking to use knowledge of writing process, high-impact teaching practices, and literary works to improve student success rates in Imaginary University."</a:t>
            </a:r>
          </a:p>
          <a:p>
            <a:pPr marL="0" indent="0">
              <a:buNone/>
            </a:pPr>
            <a:endParaRPr lang="en-US">
              <a:cs typeface="Calibri" panose="020F0502020204030204"/>
            </a:endParaRPr>
          </a:p>
          <a:p>
            <a:pPr lvl="1"/>
            <a:endParaRPr lang="en-US">
              <a:cs typeface="Calibri" panose="020F0502020204030204"/>
            </a:endParaRPr>
          </a:p>
          <a:p>
            <a:endParaRPr lang="en-US">
              <a:cs typeface="Calibri" panose="020F0502020204030204"/>
            </a:endParaRPr>
          </a:p>
          <a:p>
            <a:pPr marL="0" indent="0">
              <a:buNone/>
            </a:pPr>
            <a:endParaRPr lang="en-US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81491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56186E-D392-4CEF-93F0-C13C4CFC8F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Book Antiqua"/>
                <a:ea typeface="+mj-lt"/>
                <a:cs typeface="+mj-lt"/>
              </a:rPr>
              <a:t>Education</a:t>
            </a:r>
            <a:endParaRPr lang="en-US">
              <a:latin typeface="Book Antiqu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130371-F2B6-4197-9580-54CCDB98C23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2400">
                <a:latin typeface="Century Gothic"/>
                <a:ea typeface="+mn-lt"/>
                <a:cs typeface="+mn-lt"/>
              </a:rPr>
              <a:t>In this section include your degree information</a:t>
            </a:r>
            <a:endParaRPr lang="en-US" sz="2400">
              <a:latin typeface="Century Gothic"/>
              <a:cs typeface="Calibri"/>
            </a:endParaRPr>
          </a:p>
          <a:p>
            <a:pPr marL="514350" indent="-514350">
              <a:buAutoNum type="arabicPeriod"/>
            </a:pPr>
            <a:r>
              <a:rPr lang="en-US" sz="2400">
                <a:latin typeface="Century Gothic"/>
                <a:ea typeface="+mn-lt"/>
                <a:cs typeface="+mn-lt"/>
              </a:rPr>
              <a:t>Program Name/ Degree Title</a:t>
            </a:r>
          </a:p>
          <a:p>
            <a:pPr marL="971550" lvl="1" indent="-514350">
              <a:buAutoNum type="arabicPeriod"/>
            </a:pPr>
            <a:r>
              <a:rPr lang="en-US" sz="2000">
                <a:latin typeface="Century Gothic"/>
                <a:ea typeface="+mn-lt"/>
                <a:cs typeface="+mn-lt"/>
              </a:rPr>
              <a:t>Bachelor of Arts in English Literature</a:t>
            </a:r>
            <a:endParaRPr lang="en-US" sz="2000">
              <a:latin typeface="Century Gothic"/>
              <a:cs typeface="Calibri" panose="020F0502020204030204"/>
            </a:endParaRPr>
          </a:p>
          <a:p>
            <a:pPr marL="514350" indent="-514350">
              <a:buAutoNum type="arabicPeriod"/>
            </a:pPr>
            <a:r>
              <a:rPr lang="en-US" sz="2400">
                <a:latin typeface="Century Gothic"/>
                <a:ea typeface="+mn-lt"/>
                <a:cs typeface="+mn-lt"/>
              </a:rPr>
              <a:t>University Name</a:t>
            </a:r>
            <a:endParaRPr lang="en-US" sz="2400">
              <a:latin typeface="Century Gothic"/>
              <a:cs typeface="Calibri" panose="020F0502020204030204"/>
            </a:endParaRPr>
          </a:p>
          <a:p>
            <a:pPr marL="514350" indent="-514350">
              <a:buAutoNum type="arabicPeriod"/>
            </a:pPr>
            <a:r>
              <a:rPr lang="en-US" sz="2400">
                <a:latin typeface="Century Gothic"/>
                <a:ea typeface="+mn-lt"/>
                <a:cs typeface="+mn-lt"/>
              </a:rPr>
              <a:t>Graduation Year</a:t>
            </a:r>
            <a:endParaRPr lang="en-US" sz="2400">
              <a:latin typeface="Century Gothic"/>
              <a:cs typeface="Calibri" panose="020F0502020204030204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B5CDA84E-FBA6-48B5-BCD7-2DC1C1DD0A6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2000">
                <a:latin typeface="Century Gothic"/>
                <a:cs typeface="Calibri" panose="020F0502020204030204"/>
              </a:rPr>
              <a:t>Optional Sections: </a:t>
            </a:r>
          </a:p>
          <a:p>
            <a:r>
              <a:rPr lang="en-US" sz="2000">
                <a:latin typeface="Century Gothic"/>
                <a:ea typeface="+mn-lt"/>
                <a:cs typeface="+mn-lt"/>
              </a:rPr>
              <a:t>GPA</a:t>
            </a:r>
            <a:endParaRPr lang="en-US" sz="2000">
              <a:latin typeface="Century Gothic"/>
              <a:cs typeface="Calibri" panose="020F0502020204030204"/>
            </a:endParaRPr>
          </a:p>
          <a:p>
            <a:r>
              <a:rPr lang="en-US" sz="2000">
                <a:latin typeface="Century Gothic"/>
                <a:ea typeface="+mn-lt"/>
                <a:cs typeface="+mn-lt"/>
              </a:rPr>
              <a:t>Honors</a:t>
            </a:r>
            <a:endParaRPr lang="en-US" sz="2000">
              <a:latin typeface="Century Gothic"/>
            </a:endParaRPr>
          </a:p>
          <a:p>
            <a:r>
              <a:rPr lang="en-US" sz="2000">
                <a:latin typeface="Century Gothic"/>
                <a:ea typeface="+mn-lt"/>
                <a:cs typeface="+mn-lt"/>
              </a:rPr>
              <a:t>Academic Achievements/ awards</a:t>
            </a:r>
            <a:endParaRPr lang="en-US" sz="2000">
              <a:latin typeface="Century Gothic"/>
            </a:endParaRPr>
          </a:p>
          <a:p>
            <a:r>
              <a:rPr lang="en-US" sz="2000">
                <a:latin typeface="Century Gothic"/>
                <a:ea typeface="+mn-lt"/>
                <a:cs typeface="+mn-lt"/>
              </a:rPr>
              <a:t>Minor  </a:t>
            </a:r>
            <a:endParaRPr lang="en-US"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2160080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F1BFBD-04B9-4AD9-8841-51D801AD04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Book Antiqua"/>
                <a:ea typeface="+mj-lt"/>
                <a:cs typeface="+mj-lt"/>
              </a:rPr>
              <a:t>Professional Experience</a:t>
            </a:r>
            <a:endParaRPr lang="en-US">
              <a:latin typeface="Book Antiqua"/>
            </a:endParaRPr>
          </a:p>
        </p:txBody>
      </p:sp>
      <p:graphicFrame>
        <p:nvGraphicFramePr>
          <p:cNvPr id="5" name="Diagram 5">
            <a:extLst>
              <a:ext uri="{FF2B5EF4-FFF2-40B4-BE49-F238E27FC236}">
                <a16:creationId xmlns:a16="http://schemas.microsoft.com/office/drawing/2014/main" id="{DA160BDF-1C56-4D22-BF57-185F0953926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4699090"/>
              </p:ext>
            </p:extLst>
          </p:nvPr>
        </p:nvGraphicFramePr>
        <p:xfrm>
          <a:off x="1343608" y="1576809"/>
          <a:ext cx="9706948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40303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Application>Microsoft Office PowerPoint</Application>
  <PresentationFormat>Widescreen</PresentationFormat>
  <Slides>14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Writing A Resume</vt:lpstr>
      <vt:lpstr>What is a Resume?</vt:lpstr>
      <vt:lpstr>How Do We Write a Resume that Will Get Us Noticed?</vt:lpstr>
      <vt:lpstr>Format</vt:lpstr>
      <vt:lpstr>Sections:</vt:lpstr>
      <vt:lpstr>The Header </vt:lpstr>
      <vt:lpstr>Professional Summary (Objective)</vt:lpstr>
      <vt:lpstr>Education</vt:lpstr>
      <vt:lpstr>Professional Experience</vt:lpstr>
      <vt:lpstr>Skills</vt:lpstr>
      <vt:lpstr>Optional Sections</vt:lpstr>
      <vt:lpstr>Resume Writing Tips!</vt:lpstr>
      <vt:lpstr>Create Your Own!</vt:lpstr>
      <vt:lpstr>Work Cited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revision>76</cp:revision>
  <dcterms:created xsi:type="dcterms:W3CDTF">2021-10-20T01:53:07Z</dcterms:created>
  <dcterms:modified xsi:type="dcterms:W3CDTF">2022-08-24T17:25:00Z</dcterms:modified>
</cp:coreProperties>
</file>