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9" r:id="rId6"/>
    <p:sldId id="270" r:id="rId7"/>
    <p:sldId id="272" r:id="rId8"/>
    <p:sldId id="275" r:id="rId9"/>
    <p:sldId id="273" r:id="rId10"/>
    <p:sldId id="274" r:id="rId11"/>
    <p:sldId id="27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A3B002-707D-0660-D43D-57597652FD57}" v="155" dt="2021-10-20T02:45:23.219"/>
    <p1510:client id="{1372E7E8-35F1-E9AC-383D-21F03D0391C1}" v="752" dt="2022-05-31T04:11:19.344"/>
    <p1510:client id="{2D23FEC9-A34B-9D95-3267-DFF054AD5583}" v="370" dt="2022-06-07T16:50:44.539"/>
    <p1510:client id="{4EC97E54-5679-D3A8-16C3-98B35C82A1E2}" v="40" dt="2021-10-20T02:55:52.508"/>
    <p1510:client id="{58985B2E-491E-4322-9885-F58B2BBF42F8}" v="63" dt="2021-10-20T01:58:10.346"/>
    <p1510:client id="{7B1149FE-E219-0F41-5CB7-108C4587EB18}" v="118" dt="2022-05-31T14:05:21.848"/>
    <p1510:client id="{EE22EA9E-D6B4-0038-ACED-F9F786C9DAF4}" v="623" dt="2021-10-20T02:34:20.7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902B22-26B1-4044-BF9A-F5A1C62D3D6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0DCB2C-77F1-477D-99BA-A92146E22703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dirty="0">
              <a:latin typeface="Century Gothic"/>
            </a:rPr>
            <a:t>Definition: A cover letter is a one-page document that applicants submit along with their resume that summarizes professional experience and background.</a:t>
          </a:r>
        </a:p>
      </dgm:t>
    </dgm:pt>
    <dgm:pt modelId="{AE40136B-B2C9-43EC-B9A6-483E751E5C62}" type="parTrans" cxnId="{827C871A-2BC0-4992-9632-96575E25A920}">
      <dgm:prSet/>
      <dgm:spPr/>
      <dgm:t>
        <a:bodyPr/>
        <a:lstStyle/>
        <a:p>
          <a:endParaRPr lang="en-US"/>
        </a:p>
      </dgm:t>
    </dgm:pt>
    <dgm:pt modelId="{24D6F83E-9C0B-4447-9980-34591269138A}" type="sibTrans" cxnId="{827C871A-2BC0-4992-9632-96575E25A920}">
      <dgm:prSet/>
      <dgm:spPr/>
      <dgm:t>
        <a:bodyPr/>
        <a:lstStyle/>
        <a:p>
          <a:endParaRPr lang="en-US"/>
        </a:p>
      </dgm:t>
    </dgm:pt>
    <dgm:pt modelId="{DAAD714F-647E-4782-8DE9-BCB91F7458F6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dirty="0">
              <a:latin typeface="Century Gothic"/>
            </a:rPr>
            <a:t>Purpose: The goal of a cover letter is to illustrate the applicant's interest in a given position along with their qualifications.</a:t>
          </a:r>
        </a:p>
      </dgm:t>
    </dgm:pt>
    <dgm:pt modelId="{A242E64B-B417-44EC-B8F6-0C79CE73AEFE}" type="parTrans" cxnId="{7817C574-2ABB-4554-BDD3-F19169E47FC2}">
      <dgm:prSet/>
      <dgm:spPr/>
      <dgm:t>
        <a:bodyPr/>
        <a:lstStyle/>
        <a:p>
          <a:endParaRPr lang="en-US"/>
        </a:p>
      </dgm:t>
    </dgm:pt>
    <dgm:pt modelId="{97A88A60-5B10-46F0-AF66-91459FF7815C}" type="sibTrans" cxnId="{7817C574-2ABB-4554-BDD3-F19169E47FC2}">
      <dgm:prSet/>
      <dgm:spPr/>
      <dgm:t>
        <a:bodyPr/>
        <a:lstStyle/>
        <a:p>
          <a:endParaRPr lang="en-US"/>
        </a:p>
      </dgm:t>
    </dgm:pt>
    <dgm:pt modelId="{C7487170-31AD-42DB-87CD-1854ED96A995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dirty="0">
              <a:latin typeface="Century Gothic"/>
            </a:rPr>
            <a:t>Importance: a well written cover letter will get an employer’s attention and encourage them to read the resume and schedule an interview.</a:t>
          </a:r>
        </a:p>
      </dgm:t>
    </dgm:pt>
    <dgm:pt modelId="{C42FA39E-2F3B-481A-B3E1-FC9AE8893791}" type="parTrans" cxnId="{5063875E-19EC-4ACD-9DE7-AE45EA21E144}">
      <dgm:prSet/>
      <dgm:spPr/>
      <dgm:t>
        <a:bodyPr/>
        <a:lstStyle/>
        <a:p>
          <a:endParaRPr lang="en-US"/>
        </a:p>
      </dgm:t>
    </dgm:pt>
    <dgm:pt modelId="{DB5AE141-9BE3-4AFB-B33C-FDBFBB97F018}" type="sibTrans" cxnId="{5063875E-19EC-4ACD-9DE7-AE45EA21E144}">
      <dgm:prSet/>
      <dgm:spPr/>
      <dgm:t>
        <a:bodyPr/>
        <a:lstStyle/>
        <a:p>
          <a:endParaRPr lang="en-US"/>
        </a:p>
      </dgm:t>
    </dgm:pt>
    <dgm:pt modelId="{8AAB3B15-DCC7-4E51-9974-EC1A5EF4F599}" type="pres">
      <dgm:prSet presAssocID="{96902B22-26B1-4044-BF9A-F5A1C62D3D6B}" presName="root" presStyleCnt="0">
        <dgm:presLayoutVars>
          <dgm:dir/>
          <dgm:resizeHandles val="exact"/>
        </dgm:presLayoutVars>
      </dgm:prSet>
      <dgm:spPr/>
    </dgm:pt>
    <dgm:pt modelId="{ADB5AC4E-9260-4DD4-9AF0-9FEAB5FF9658}" type="pres">
      <dgm:prSet presAssocID="{990DCB2C-77F1-477D-99BA-A92146E22703}" presName="compNode" presStyleCnt="0"/>
      <dgm:spPr/>
    </dgm:pt>
    <dgm:pt modelId="{13D91865-9B5E-4503-A284-73D6461EB24E}" type="pres">
      <dgm:prSet presAssocID="{990DCB2C-77F1-477D-99BA-A92146E22703}" presName="bgRect" presStyleLbl="bgShp" presStyleIdx="0" presStyleCnt="3"/>
      <dgm:spPr/>
    </dgm:pt>
    <dgm:pt modelId="{7B6BA739-7128-47D6-9FF8-C6FD89955D4A}" type="pres">
      <dgm:prSet presAssocID="{990DCB2C-77F1-477D-99BA-A92146E2270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EF36519D-522B-4F2C-9389-C0C5043EDD59}" type="pres">
      <dgm:prSet presAssocID="{990DCB2C-77F1-477D-99BA-A92146E22703}" presName="spaceRect" presStyleCnt="0"/>
      <dgm:spPr/>
    </dgm:pt>
    <dgm:pt modelId="{1B6D9396-FB57-4108-A1ED-4B9D3041C137}" type="pres">
      <dgm:prSet presAssocID="{990DCB2C-77F1-477D-99BA-A92146E22703}" presName="parTx" presStyleLbl="revTx" presStyleIdx="0" presStyleCnt="3">
        <dgm:presLayoutVars>
          <dgm:chMax val="0"/>
          <dgm:chPref val="0"/>
        </dgm:presLayoutVars>
      </dgm:prSet>
      <dgm:spPr/>
    </dgm:pt>
    <dgm:pt modelId="{98DC0191-8684-458D-8BBF-75E691027BAC}" type="pres">
      <dgm:prSet presAssocID="{24D6F83E-9C0B-4447-9980-34591269138A}" presName="sibTrans" presStyleCnt="0"/>
      <dgm:spPr/>
    </dgm:pt>
    <dgm:pt modelId="{A5009FFA-134A-4811-9D71-BE94C0A450AD}" type="pres">
      <dgm:prSet presAssocID="{DAAD714F-647E-4782-8DE9-BCB91F7458F6}" presName="compNode" presStyleCnt="0"/>
      <dgm:spPr/>
    </dgm:pt>
    <dgm:pt modelId="{C1FDA569-35E3-4891-A0EE-7AE0DC8327D9}" type="pres">
      <dgm:prSet presAssocID="{DAAD714F-647E-4782-8DE9-BCB91F7458F6}" presName="bgRect" presStyleLbl="bgShp" presStyleIdx="1" presStyleCnt="3"/>
      <dgm:spPr/>
    </dgm:pt>
    <dgm:pt modelId="{A9522A1B-97D7-40A0-A0C5-FCE19E108CCA}" type="pres">
      <dgm:prSet presAssocID="{DAAD714F-647E-4782-8DE9-BCB91F7458F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llseye with solid fill"/>
        </a:ext>
      </dgm:extLst>
    </dgm:pt>
    <dgm:pt modelId="{DDCFBD28-CF23-45A1-9A4A-E99ED3255403}" type="pres">
      <dgm:prSet presAssocID="{DAAD714F-647E-4782-8DE9-BCB91F7458F6}" presName="spaceRect" presStyleCnt="0"/>
      <dgm:spPr/>
    </dgm:pt>
    <dgm:pt modelId="{4B3DB98B-162A-4FB1-9EFC-B467A22AC3A0}" type="pres">
      <dgm:prSet presAssocID="{DAAD714F-647E-4782-8DE9-BCB91F7458F6}" presName="parTx" presStyleLbl="revTx" presStyleIdx="1" presStyleCnt="3">
        <dgm:presLayoutVars>
          <dgm:chMax val="0"/>
          <dgm:chPref val="0"/>
        </dgm:presLayoutVars>
      </dgm:prSet>
      <dgm:spPr/>
    </dgm:pt>
    <dgm:pt modelId="{4E2AD6FC-EEF7-4494-AD65-07D976EB007E}" type="pres">
      <dgm:prSet presAssocID="{97A88A60-5B10-46F0-AF66-91459FF7815C}" presName="sibTrans" presStyleCnt="0"/>
      <dgm:spPr/>
    </dgm:pt>
    <dgm:pt modelId="{19FD85B2-81FC-4B1E-BD24-3C5F419A696A}" type="pres">
      <dgm:prSet presAssocID="{C7487170-31AD-42DB-87CD-1854ED96A995}" presName="compNode" presStyleCnt="0"/>
      <dgm:spPr/>
    </dgm:pt>
    <dgm:pt modelId="{2B5A4D95-31A4-4F8C-8D95-2644164D72D0}" type="pres">
      <dgm:prSet presAssocID="{C7487170-31AD-42DB-87CD-1854ED96A995}" presName="bgRect" presStyleLbl="bgShp" presStyleIdx="2" presStyleCnt="3"/>
      <dgm:spPr/>
    </dgm:pt>
    <dgm:pt modelId="{F3406484-83C0-4F4E-AD86-484E761CB293}" type="pres">
      <dgm:prSet presAssocID="{C7487170-31AD-42DB-87CD-1854ED96A99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list with solid fill"/>
        </a:ext>
      </dgm:extLst>
    </dgm:pt>
    <dgm:pt modelId="{216B67B5-7C2E-46A8-A2DA-ADE942EE4837}" type="pres">
      <dgm:prSet presAssocID="{C7487170-31AD-42DB-87CD-1854ED96A995}" presName="spaceRect" presStyleCnt="0"/>
      <dgm:spPr/>
    </dgm:pt>
    <dgm:pt modelId="{5304B524-C070-43C0-9DDB-FB813AC779CC}" type="pres">
      <dgm:prSet presAssocID="{C7487170-31AD-42DB-87CD-1854ED96A99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27C871A-2BC0-4992-9632-96575E25A920}" srcId="{96902B22-26B1-4044-BF9A-F5A1C62D3D6B}" destId="{990DCB2C-77F1-477D-99BA-A92146E22703}" srcOrd="0" destOrd="0" parTransId="{AE40136B-B2C9-43EC-B9A6-483E751E5C62}" sibTransId="{24D6F83E-9C0B-4447-9980-34591269138A}"/>
    <dgm:cxn modelId="{6B212530-C363-45D9-A15E-ED29BA5BF709}" type="presOf" srcId="{96902B22-26B1-4044-BF9A-F5A1C62D3D6B}" destId="{8AAB3B15-DCC7-4E51-9974-EC1A5EF4F599}" srcOrd="0" destOrd="0" presId="urn:microsoft.com/office/officeart/2018/2/layout/IconVerticalSolidList"/>
    <dgm:cxn modelId="{5063875E-19EC-4ACD-9DE7-AE45EA21E144}" srcId="{96902B22-26B1-4044-BF9A-F5A1C62D3D6B}" destId="{C7487170-31AD-42DB-87CD-1854ED96A995}" srcOrd="2" destOrd="0" parTransId="{C42FA39E-2F3B-481A-B3E1-FC9AE8893791}" sibTransId="{DB5AE141-9BE3-4AFB-B33C-FDBFBB97F018}"/>
    <dgm:cxn modelId="{7817C574-2ABB-4554-BDD3-F19169E47FC2}" srcId="{96902B22-26B1-4044-BF9A-F5A1C62D3D6B}" destId="{DAAD714F-647E-4782-8DE9-BCB91F7458F6}" srcOrd="1" destOrd="0" parTransId="{A242E64B-B417-44EC-B8F6-0C79CE73AEFE}" sibTransId="{97A88A60-5B10-46F0-AF66-91459FF7815C}"/>
    <dgm:cxn modelId="{EB82F557-AD72-4E4C-B9BE-D1F8708D9599}" type="presOf" srcId="{990DCB2C-77F1-477D-99BA-A92146E22703}" destId="{1B6D9396-FB57-4108-A1ED-4B9D3041C137}" srcOrd="0" destOrd="0" presId="urn:microsoft.com/office/officeart/2018/2/layout/IconVerticalSolidList"/>
    <dgm:cxn modelId="{5EB7A2E5-F6E2-4215-83B6-70CF1B0E7FBC}" type="presOf" srcId="{C7487170-31AD-42DB-87CD-1854ED96A995}" destId="{5304B524-C070-43C0-9DDB-FB813AC779CC}" srcOrd="0" destOrd="0" presId="urn:microsoft.com/office/officeart/2018/2/layout/IconVerticalSolidList"/>
    <dgm:cxn modelId="{5EF3DFEF-A722-47CE-BB84-306ACAF53D8A}" type="presOf" srcId="{DAAD714F-647E-4782-8DE9-BCB91F7458F6}" destId="{4B3DB98B-162A-4FB1-9EFC-B467A22AC3A0}" srcOrd="0" destOrd="0" presId="urn:microsoft.com/office/officeart/2018/2/layout/IconVerticalSolidList"/>
    <dgm:cxn modelId="{F8AA9250-9F48-4032-8BFA-8FB5037CCD60}" type="presParOf" srcId="{8AAB3B15-DCC7-4E51-9974-EC1A5EF4F599}" destId="{ADB5AC4E-9260-4DD4-9AF0-9FEAB5FF9658}" srcOrd="0" destOrd="0" presId="urn:microsoft.com/office/officeart/2018/2/layout/IconVerticalSolidList"/>
    <dgm:cxn modelId="{5564E65A-9A6D-47EC-8108-CA7C6567346E}" type="presParOf" srcId="{ADB5AC4E-9260-4DD4-9AF0-9FEAB5FF9658}" destId="{13D91865-9B5E-4503-A284-73D6461EB24E}" srcOrd="0" destOrd="0" presId="urn:microsoft.com/office/officeart/2018/2/layout/IconVerticalSolidList"/>
    <dgm:cxn modelId="{3DC77BCE-5CDD-447B-AA79-70124A627F3D}" type="presParOf" srcId="{ADB5AC4E-9260-4DD4-9AF0-9FEAB5FF9658}" destId="{7B6BA739-7128-47D6-9FF8-C6FD89955D4A}" srcOrd="1" destOrd="0" presId="urn:microsoft.com/office/officeart/2018/2/layout/IconVerticalSolidList"/>
    <dgm:cxn modelId="{92A9085E-CED7-48E3-AD1B-6B8863B83717}" type="presParOf" srcId="{ADB5AC4E-9260-4DD4-9AF0-9FEAB5FF9658}" destId="{EF36519D-522B-4F2C-9389-C0C5043EDD59}" srcOrd="2" destOrd="0" presId="urn:microsoft.com/office/officeart/2018/2/layout/IconVerticalSolidList"/>
    <dgm:cxn modelId="{9D076364-D769-4FC9-A7B4-BC93F463EE09}" type="presParOf" srcId="{ADB5AC4E-9260-4DD4-9AF0-9FEAB5FF9658}" destId="{1B6D9396-FB57-4108-A1ED-4B9D3041C137}" srcOrd="3" destOrd="0" presId="urn:microsoft.com/office/officeart/2018/2/layout/IconVerticalSolidList"/>
    <dgm:cxn modelId="{16B16ACA-AEAB-42D1-B171-670B57386620}" type="presParOf" srcId="{8AAB3B15-DCC7-4E51-9974-EC1A5EF4F599}" destId="{98DC0191-8684-458D-8BBF-75E691027BAC}" srcOrd="1" destOrd="0" presId="urn:microsoft.com/office/officeart/2018/2/layout/IconVerticalSolidList"/>
    <dgm:cxn modelId="{50C5556F-E5DC-4D9B-9F87-32F66B779C56}" type="presParOf" srcId="{8AAB3B15-DCC7-4E51-9974-EC1A5EF4F599}" destId="{A5009FFA-134A-4811-9D71-BE94C0A450AD}" srcOrd="2" destOrd="0" presId="urn:microsoft.com/office/officeart/2018/2/layout/IconVerticalSolidList"/>
    <dgm:cxn modelId="{31170DD1-50B9-47D9-A5F4-DB7D5476A749}" type="presParOf" srcId="{A5009FFA-134A-4811-9D71-BE94C0A450AD}" destId="{C1FDA569-35E3-4891-A0EE-7AE0DC8327D9}" srcOrd="0" destOrd="0" presId="urn:microsoft.com/office/officeart/2018/2/layout/IconVerticalSolidList"/>
    <dgm:cxn modelId="{4ABC44D0-8F16-409A-9223-4A237AFB3575}" type="presParOf" srcId="{A5009FFA-134A-4811-9D71-BE94C0A450AD}" destId="{A9522A1B-97D7-40A0-A0C5-FCE19E108CCA}" srcOrd="1" destOrd="0" presId="urn:microsoft.com/office/officeart/2018/2/layout/IconVerticalSolidList"/>
    <dgm:cxn modelId="{E0C11D11-F176-421E-B438-93C69D463E30}" type="presParOf" srcId="{A5009FFA-134A-4811-9D71-BE94C0A450AD}" destId="{DDCFBD28-CF23-45A1-9A4A-E99ED3255403}" srcOrd="2" destOrd="0" presId="urn:microsoft.com/office/officeart/2018/2/layout/IconVerticalSolidList"/>
    <dgm:cxn modelId="{887FF92D-504D-48CF-A1A1-E9ED7395F700}" type="presParOf" srcId="{A5009FFA-134A-4811-9D71-BE94C0A450AD}" destId="{4B3DB98B-162A-4FB1-9EFC-B467A22AC3A0}" srcOrd="3" destOrd="0" presId="urn:microsoft.com/office/officeart/2018/2/layout/IconVerticalSolidList"/>
    <dgm:cxn modelId="{05125B26-1194-401D-B58D-F4A4AD3496A0}" type="presParOf" srcId="{8AAB3B15-DCC7-4E51-9974-EC1A5EF4F599}" destId="{4E2AD6FC-EEF7-4494-AD65-07D976EB007E}" srcOrd="3" destOrd="0" presId="urn:microsoft.com/office/officeart/2018/2/layout/IconVerticalSolidList"/>
    <dgm:cxn modelId="{C931CC8B-6ADF-4E1E-A10B-75659AA9209D}" type="presParOf" srcId="{8AAB3B15-DCC7-4E51-9974-EC1A5EF4F599}" destId="{19FD85B2-81FC-4B1E-BD24-3C5F419A696A}" srcOrd="4" destOrd="0" presId="urn:microsoft.com/office/officeart/2018/2/layout/IconVerticalSolidList"/>
    <dgm:cxn modelId="{D87B6D22-BC39-4E45-8370-922E61173D5D}" type="presParOf" srcId="{19FD85B2-81FC-4B1E-BD24-3C5F419A696A}" destId="{2B5A4D95-31A4-4F8C-8D95-2644164D72D0}" srcOrd="0" destOrd="0" presId="urn:microsoft.com/office/officeart/2018/2/layout/IconVerticalSolidList"/>
    <dgm:cxn modelId="{D736FBE3-95BB-4A5C-9658-716363F4386D}" type="presParOf" srcId="{19FD85B2-81FC-4B1E-BD24-3C5F419A696A}" destId="{F3406484-83C0-4F4E-AD86-484E761CB293}" srcOrd="1" destOrd="0" presId="urn:microsoft.com/office/officeart/2018/2/layout/IconVerticalSolidList"/>
    <dgm:cxn modelId="{25F1BC69-2BFB-4F76-8BFE-2DA6CD7DE657}" type="presParOf" srcId="{19FD85B2-81FC-4B1E-BD24-3C5F419A696A}" destId="{216B67B5-7C2E-46A8-A2DA-ADE942EE4837}" srcOrd="2" destOrd="0" presId="urn:microsoft.com/office/officeart/2018/2/layout/IconVerticalSolidList"/>
    <dgm:cxn modelId="{1988BA1B-A4DE-4706-BFDC-5471B4438506}" type="presParOf" srcId="{19FD85B2-81FC-4B1E-BD24-3C5F419A696A}" destId="{5304B524-C070-43C0-9DDB-FB813AC779C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B4F2E6-5E90-43C8-8E7B-C7164BBE6FD3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630698-0712-4379-8198-ECE86E52EF31}">
      <dgm:prSet phldrT="[Text]" phldr="0"/>
      <dgm:spPr/>
      <dgm:t>
        <a:bodyPr/>
        <a:lstStyle/>
        <a:p>
          <a:pPr rtl="0"/>
          <a:r>
            <a:rPr lang="en-US" dirty="0">
              <a:latin typeface="Century Gothic"/>
            </a:rPr>
            <a:t>Major Considerations: AIDA</a:t>
          </a:r>
        </a:p>
      </dgm:t>
    </dgm:pt>
    <dgm:pt modelId="{E68CE070-8F44-4A83-8BE0-F715C6B1DB1A}" type="parTrans" cxnId="{E64344B7-67CC-4233-89B7-8DBF8DE36136}">
      <dgm:prSet/>
      <dgm:spPr/>
      <dgm:t>
        <a:bodyPr/>
        <a:lstStyle/>
        <a:p>
          <a:endParaRPr lang="en-US"/>
        </a:p>
      </dgm:t>
    </dgm:pt>
    <dgm:pt modelId="{D6842716-E552-44CB-8A64-E3F3F0C7E812}" type="sibTrans" cxnId="{E64344B7-67CC-4233-89B7-8DBF8DE36136}">
      <dgm:prSet/>
      <dgm:spPr/>
      <dgm:t>
        <a:bodyPr/>
        <a:lstStyle/>
        <a:p>
          <a:endParaRPr lang="en-US"/>
        </a:p>
      </dgm:t>
    </dgm:pt>
    <dgm:pt modelId="{0F377C98-A7B7-4E7D-AB9B-D654DF9DBF62}">
      <dgm:prSet phldrT="[Text]" phldr="0"/>
      <dgm:spPr/>
      <dgm:t>
        <a:bodyPr/>
        <a:lstStyle/>
        <a:p>
          <a:r>
            <a:rPr lang="en-US" dirty="0">
              <a:latin typeface="Century Gothic"/>
            </a:rPr>
            <a:t>Attention</a:t>
          </a:r>
        </a:p>
      </dgm:t>
    </dgm:pt>
    <dgm:pt modelId="{8902399D-BCBC-49A6-9DED-A5AB3ED4D381}" type="parTrans" cxnId="{442AA3A7-6833-471D-B027-EF00FD9C68D7}">
      <dgm:prSet/>
      <dgm:spPr/>
      <dgm:t>
        <a:bodyPr/>
        <a:lstStyle/>
        <a:p>
          <a:endParaRPr lang="en-US"/>
        </a:p>
      </dgm:t>
    </dgm:pt>
    <dgm:pt modelId="{8D08C3DF-66A0-4B16-BE49-D0D5F4FA1461}" type="sibTrans" cxnId="{442AA3A7-6833-471D-B027-EF00FD9C68D7}">
      <dgm:prSet/>
      <dgm:spPr/>
      <dgm:t>
        <a:bodyPr/>
        <a:lstStyle/>
        <a:p>
          <a:endParaRPr lang="en-US"/>
        </a:p>
      </dgm:t>
    </dgm:pt>
    <dgm:pt modelId="{34E6B599-1E37-4414-AA7A-F1E31FB2D0B6}">
      <dgm:prSet phldrT="[Text]" phldr="0"/>
      <dgm:spPr/>
      <dgm:t>
        <a:bodyPr/>
        <a:lstStyle/>
        <a:p>
          <a:r>
            <a:rPr lang="en-US" dirty="0">
              <a:latin typeface="Century Gothic"/>
            </a:rPr>
            <a:t>Action</a:t>
          </a:r>
        </a:p>
      </dgm:t>
    </dgm:pt>
    <dgm:pt modelId="{9D1C6D84-5E12-4694-A57D-6955822A4EEF}" type="parTrans" cxnId="{262B159B-6155-444B-AD58-48425C73B668}">
      <dgm:prSet/>
      <dgm:spPr/>
      <dgm:t>
        <a:bodyPr/>
        <a:lstStyle/>
        <a:p>
          <a:endParaRPr lang="en-US"/>
        </a:p>
      </dgm:t>
    </dgm:pt>
    <dgm:pt modelId="{7A298A7B-64EA-4014-A987-BB7F699C7B6E}" type="sibTrans" cxnId="{262B159B-6155-444B-AD58-48425C73B668}">
      <dgm:prSet/>
      <dgm:spPr/>
      <dgm:t>
        <a:bodyPr/>
        <a:lstStyle/>
        <a:p>
          <a:endParaRPr lang="en-US"/>
        </a:p>
      </dgm:t>
    </dgm:pt>
    <dgm:pt modelId="{0F326E41-2768-4BEF-9A64-8AB378A6436D}">
      <dgm:prSet phldr="0"/>
      <dgm:spPr/>
      <dgm:t>
        <a:bodyPr/>
        <a:lstStyle/>
        <a:p>
          <a:pPr rtl="0"/>
          <a:r>
            <a:rPr lang="en-US" dirty="0">
              <a:latin typeface="Century Gothic"/>
            </a:rPr>
            <a:t>Interest</a:t>
          </a:r>
        </a:p>
      </dgm:t>
    </dgm:pt>
    <dgm:pt modelId="{7C1397E3-F2E4-4686-83E7-EA2206B2F7B8}" type="parTrans" cxnId="{126F3926-970C-4DBA-BE0A-8DE64B2D7925}">
      <dgm:prSet/>
      <dgm:spPr/>
    </dgm:pt>
    <dgm:pt modelId="{7736A741-19C8-47C3-AAC3-0FB8C20A19E3}" type="sibTrans" cxnId="{126F3926-970C-4DBA-BE0A-8DE64B2D7925}">
      <dgm:prSet/>
      <dgm:spPr/>
    </dgm:pt>
    <dgm:pt modelId="{880CDC73-1C53-418B-BBAA-780E502AD6B6}">
      <dgm:prSet phldr="0"/>
      <dgm:spPr/>
      <dgm:t>
        <a:bodyPr/>
        <a:lstStyle/>
        <a:p>
          <a:pPr rtl="0"/>
          <a:r>
            <a:rPr lang="en-US" dirty="0">
              <a:latin typeface="Century Gothic"/>
            </a:rPr>
            <a:t>Desire</a:t>
          </a:r>
        </a:p>
      </dgm:t>
    </dgm:pt>
    <dgm:pt modelId="{ECAB3D54-CBC2-4FD1-8591-C1A36DE0419A}" type="parTrans" cxnId="{A0B45CF7-7389-42CB-9F4F-1DAD148F9E16}">
      <dgm:prSet/>
      <dgm:spPr/>
    </dgm:pt>
    <dgm:pt modelId="{AFD0BDD4-19A6-4E1F-8017-77DA1D1004D8}" type="sibTrans" cxnId="{A0B45CF7-7389-42CB-9F4F-1DAD148F9E16}">
      <dgm:prSet/>
      <dgm:spPr/>
    </dgm:pt>
    <dgm:pt modelId="{E22A495E-FFA5-403B-8909-923772C367BD}" type="pres">
      <dgm:prSet presAssocID="{18B4F2E6-5E90-43C8-8E7B-C7164BBE6FD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D9B6DC2-BEF2-4A4A-A911-BB63EF832DCC}" type="pres">
      <dgm:prSet presAssocID="{69630698-0712-4379-8198-ECE86E52EF31}" presName="hierRoot1" presStyleCnt="0">
        <dgm:presLayoutVars>
          <dgm:hierBranch val="init"/>
        </dgm:presLayoutVars>
      </dgm:prSet>
      <dgm:spPr/>
    </dgm:pt>
    <dgm:pt modelId="{1EB894C8-62F4-46E2-B3C4-F29782A3366D}" type="pres">
      <dgm:prSet presAssocID="{69630698-0712-4379-8198-ECE86E52EF31}" presName="rootComposite1" presStyleCnt="0"/>
      <dgm:spPr/>
    </dgm:pt>
    <dgm:pt modelId="{8A384DBE-46C6-4F1A-B43F-2FE12091A891}" type="pres">
      <dgm:prSet presAssocID="{69630698-0712-4379-8198-ECE86E52EF31}" presName="rootText1" presStyleLbl="node0" presStyleIdx="0" presStyleCnt="1">
        <dgm:presLayoutVars>
          <dgm:chPref val="3"/>
        </dgm:presLayoutVars>
      </dgm:prSet>
      <dgm:spPr/>
    </dgm:pt>
    <dgm:pt modelId="{786449B5-ACA6-4596-94C2-858BA1DE8C8A}" type="pres">
      <dgm:prSet presAssocID="{69630698-0712-4379-8198-ECE86E52EF31}" presName="rootConnector1" presStyleLbl="node1" presStyleIdx="0" presStyleCnt="0"/>
      <dgm:spPr/>
    </dgm:pt>
    <dgm:pt modelId="{5130CED4-23BA-4EFE-AD57-6DA7FE112258}" type="pres">
      <dgm:prSet presAssocID="{69630698-0712-4379-8198-ECE86E52EF31}" presName="hierChild2" presStyleCnt="0"/>
      <dgm:spPr/>
    </dgm:pt>
    <dgm:pt modelId="{5A7B3B82-1DF5-40C6-9CAE-EE2E10C16EDB}" type="pres">
      <dgm:prSet presAssocID="{8902399D-BCBC-49A6-9DED-A5AB3ED4D381}" presName="Name37" presStyleLbl="parChTrans1D2" presStyleIdx="0" presStyleCnt="4"/>
      <dgm:spPr/>
    </dgm:pt>
    <dgm:pt modelId="{588BFD51-2AE8-4B90-9C46-7C5513A41C33}" type="pres">
      <dgm:prSet presAssocID="{0F377C98-A7B7-4E7D-AB9B-D654DF9DBF62}" presName="hierRoot2" presStyleCnt="0">
        <dgm:presLayoutVars>
          <dgm:hierBranch val="init"/>
        </dgm:presLayoutVars>
      </dgm:prSet>
      <dgm:spPr/>
    </dgm:pt>
    <dgm:pt modelId="{6A059AE7-C500-45B5-9F80-DD9725E5F1B9}" type="pres">
      <dgm:prSet presAssocID="{0F377C98-A7B7-4E7D-AB9B-D654DF9DBF62}" presName="rootComposite" presStyleCnt="0"/>
      <dgm:spPr/>
    </dgm:pt>
    <dgm:pt modelId="{0962E329-8930-4DD4-B474-D8A64CBC6A1C}" type="pres">
      <dgm:prSet presAssocID="{0F377C98-A7B7-4E7D-AB9B-D654DF9DBF62}" presName="rootText" presStyleLbl="node2" presStyleIdx="0" presStyleCnt="4">
        <dgm:presLayoutVars>
          <dgm:chPref val="3"/>
        </dgm:presLayoutVars>
      </dgm:prSet>
      <dgm:spPr/>
    </dgm:pt>
    <dgm:pt modelId="{64C40450-7CBC-4324-8554-671A59BA9ABC}" type="pres">
      <dgm:prSet presAssocID="{0F377C98-A7B7-4E7D-AB9B-D654DF9DBF62}" presName="rootConnector" presStyleLbl="node2" presStyleIdx="0" presStyleCnt="4"/>
      <dgm:spPr/>
    </dgm:pt>
    <dgm:pt modelId="{F2A2D305-4195-42E0-96FA-39792FD3CB25}" type="pres">
      <dgm:prSet presAssocID="{0F377C98-A7B7-4E7D-AB9B-D654DF9DBF62}" presName="hierChild4" presStyleCnt="0"/>
      <dgm:spPr/>
    </dgm:pt>
    <dgm:pt modelId="{9AC33BB9-58B9-4809-B8D9-D040A48CC8DF}" type="pres">
      <dgm:prSet presAssocID="{0F377C98-A7B7-4E7D-AB9B-D654DF9DBF62}" presName="hierChild5" presStyleCnt="0"/>
      <dgm:spPr/>
    </dgm:pt>
    <dgm:pt modelId="{E3A6B8AE-8B8E-4A53-9D89-A0FCE3BB16B4}" type="pres">
      <dgm:prSet presAssocID="{7C1397E3-F2E4-4686-83E7-EA2206B2F7B8}" presName="Name37" presStyleLbl="parChTrans1D2" presStyleIdx="1" presStyleCnt="4"/>
      <dgm:spPr/>
    </dgm:pt>
    <dgm:pt modelId="{E04608B2-4435-4872-8A33-13E0C46BF14C}" type="pres">
      <dgm:prSet presAssocID="{0F326E41-2768-4BEF-9A64-8AB378A6436D}" presName="hierRoot2" presStyleCnt="0">
        <dgm:presLayoutVars>
          <dgm:hierBranch val="init"/>
        </dgm:presLayoutVars>
      </dgm:prSet>
      <dgm:spPr/>
    </dgm:pt>
    <dgm:pt modelId="{8D55DC23-76CA-4FB2-840E-04E83CD3272F}" type="pres">
      <dgm:prSet presAssocID="{0F326E41-2768-4BEF-9A64-8AB378A6436D}" presName="rootComposite" presStyleCnt="0"/>
      <dgm:spPr/>
    </dgm:pt>
    <dgm:pt modelId="{9B42EBB8-CF31-4E83-911E-3DBFB04F0012}" type="pres">
      <dgm:prSet presAssocID="{0F326E41-2768-4BEF-9A64-8AB378A6436D}" presName="rootText" presStyleLbl="node2" presStyleIdx="1" presStyleCnt="4">
        <dgm:presLayoutVars>
          <dgm:chPref val="3"/>
        </dgm:presLayoutVars>
      </dgm:prSet>
      <dgm:spPr/>
    </dgm:pt>
    <dgm:pt modelId="{C4DFDCFA-A50E-486D-8FEC-214DA48C9B41}" type="pres">
      <dgm:prSet presAssocID="{0F326E41-2768-4BEF-9A64-8AB378A6436D}" presName="rootConnector" presStyleLbl="node2" presStyleIdx="1" presStyleCnt="4"/>
      <dgm:spPr/>
    </dgm:pt>
    <dgm:pt modelId="{19F8FB80-F3DD-4D7D-AD7F-691E81D636D9}" type="pres">
      <dgm:prSet presAssocID="{0F326E41-2768-4BEF-9A64-8AB378A6436D}" presName="hierChild4" presStyleCnt="0"/>
      <dgm:spPr/>
    </dgm:pt>
    <dgm:pt modelId="{2DFD04AC-1DE2-4056-8E9D-B011432B536D}" type="pres">
      <dgm:prSet presAssocID="{0F326E41-2768-4BEF-9A64-8AB378A6436D}" presName="hierChild5" presStyleCnt="0"/>
      <dgm:spPr/>
    </dgm:pt>
    <dgm:pt modelId="{18B75D06-5378-4C35-AC2E-92CB685B045B}" type="pres">
      <dgm:prSet presAssocID="{ECAB3D54-CBC2-4FD1-8591-C1A36DE0419A}" presName="Name37" presStyleLbl="parChTrans1D2" presStyleIdx="2" presStyleCnt="4"/>
      <dgm:spPr/>
    </dgm:pt>
    <dgm:pt modelId="{501982A4-DD3B-463B-B2FE-87AC5257DCC7}" type="pres">
      <dgm:prSet presAssocID="{880CDC73-1C53-418B-BBAA-780E502AD6B6}" presName="hierRoot2" presStyleCnt="0">
        <dgm:presLayoutVars>
          <dgm:hierBranch val="init"/>
        </dgm:presLayoutVars>
      </dgm:prSet>
      <dgm:spPr/>
    </dgm:pt>
    <dgm:pt modelId="{387692E5-B472-4E64-A7D2-3C420B108A6E}" type="pres">
      <dgm:prSet presAssocID="{880CDC73-1C53-418B-BBAA-780E502AD6B6}" presName="rootComposite" presStyleCnt="0"/>
      <dgm:spPr/>
    </dgm:pt>
    <dgm:pt modelId="{AC872126-36B0-4019-BEAD-74C6527A56EC}" type="pres">
      <dgm:prSet presAssocID="{880CDC73-1C53-418B-BBAA-780E502AD6B6}" presName="rootText" presStyleLbl="node2" presStyleIdx="2" presStyleCnt="4">
        <dgm:presLayoutVars>
          <dgm:chPref val="3"/>
        </dgm:presLayoutVars>
      </dgm:prSet>
      <dgm:spPr/>
    </dgm:pt>
    <dgm:pt modelId="{6C531C74-1C21-41D0-86C6-CEEA60C7D23E}" type="pres">
      <dgm:prSet presAssocID="{880CDC73-1C53-418B-BBAA-780E502AD6B6}" presName="rootConnector" presStyleLbl="node2" presStyleIdx="2" presStyleCnt="4"/>
      <dgm:spPr/>
    </dgm:pt>
    <dgm:pt modelId="{6A5A3540-7B61-4927-905A-F0DFA3328514}" type="pres">
      <dgm:prSet presAssocID="{880CDC73-1C53-418B-BBAA-780E502AD6B6}" presName="hierChild4" presStyleCnt="0"/>
      <dgm:spPr/>
    </dgm:pt>
    <dgm:pt modelId="{6719228D-C6AE-48FA-AC97-F605A85610E3}" type="pres">
      <dgm:prSet presAssocID="{880CDC73-1C53-418B-BBAA-780E502AD6B6}" presName="hierChild5" presStyleCnt="0"/>
      <dgm:spPr/>
    </dgm:pt>
    <dgm:pt modelId="{B5248A5C-07A2-4DBC-9232-80B334404AA7}" type="pres">
      <dgm:prSet presAssocID="{9D1C6D84-5E12-4694-A57D-6955822A4EEF}" presName="Name37" presStyleLbl="parChTrans1D2" presStyleIdx="3" presStyleCnt="4"/>
      <dgm:spPr/>
    </dgm:pt>
    <dgm:pt modelId="{7F3A7265-4E75-4FF8-B0C4-52478D0BFEFF}" type="pres">
      <dgm:prSet presAssocID="{34E6B599-1E37-4414-AA7A-F1E31FB2D0B6}" presName="hierRoot2" presStyleCnt="0">
        <dgm:presLayoutVars>
          <dgm:hierBranch val="init"/>
        </dgm:presLayoutVars>
      </dgm:prSet>
      <dgm:spPr/>
    </dgm:pt>
    <dgm:pt modelId="{C97712ED-E73A-47EF-85F7-FDEF68A90102}" type="pres">
      <dgm:prSet presAssocID="{34E6B599-1E37-4414-AA7A-F1E31FB2D0B6}" presName="rootComposite" presStyleCnt="0"/>
      <dgm:spPr/>
    </dgm:pt>
    <dgm:pt modelId="{4315ED03-C14C-49A5-A673-557BFE70940C}" type="pres">
      <dgm:prSet presAssocID="{34E6B599-1E37-4414-AA7A-F1E31FB2D0B6}" presName="rootText" presStyleLbl="node2" presStyleIdx="3" presStyleCnt="4">
        <dgm:presLayoutVars>
          <dgm:chPref val="3"/>
        </dgm:presLayoutVars>
      </dgm:prSet>
      <dgm:spPr/>
    </dgm:pt>
    <dgm:pt modelId="{606B51C7-D26A-4D78-A316-580482789F76}" type="pres">
      <dgm:prSet presAssocID="{34E6B599-1E37-4414-AA7A-F1E31FB2D0B6}" presName="rootConnector" presStyleLbl="node2" presStyleIdx="3" presStyleCnt="4"/>
      <dgm:spPr/>
    </dgm:pt>
    <dgm:pt modelId="{88DA48D6-EA5B-4951-AADC-E2EECC9248F4}" type="pres">
      <dgm:prSet presAssocID="{34E6B599-1E37-4414-AA7A-F1E31FB2D0B6}" presName="hierChild4" presStyleCnt="0"/>
      <dgm:spPr/>
    </dgm:pt>
    <dgm:pt modelId="{3FD390C7-D5C5-4952-A0B4-F90E5519AAE4}" type="pres">
      <dgm:prSet presAssocID="{34E6B599-1E37-4414-AA7A-F1E31FB2D0B6}" presName="hierChild5" presStyleCnt="0"/>
      <dgm:spPr/>
    </dgm:pt>
    <dgm:pt modelId="{919E042F-20C6-49FB-8B7D-FF12287921CA}" type="pres">
      <dgm:prSet presAssocID="{69630698-0712-4379-8198-ECE86E52EF31}" presName="hierChild3" presStyleCnt="0"/>
      <dgm:spPr/>
    </dgm:pt>
  </dgm:ptLst>
  <dgm:cxnLst>
    <dgm:cxn modelId="{E88A7508-7D42-4059-A396-0FB909353987}" type="presOf" srcId="{0F326E41-2768-4BEF-9A64-8AB378A6436D}" destId="{C4DFDCFA-A50E-486D-8FEC-214DA48C9B41}" srcOrd="1" destOrd="0" presId="urn:microsoft.com/office/officeart/2005/8/layout/orgChart1"/>
    <dgm:cxn modelId="{07FF1309-C7FA-465C-B41D-2A67C09C9E4A}" type="presOf" srcId="{7C1397E3-F2E4-4686-83E7-EA2206B2F7B8}" destId="{E3A6B8AE-8B8E-4A53-9D89-A0FCE3BB16B4}" srcOrd="0" destOrd="0" presId="urn:microsoft.com/office/officeart/2005/8/layout/orgChart1"/>
    <dgm:cxn modelId="{949FBC1B-794E-455D-841B-B08B07F6D29F}" type="presOf" srcId="{880CDC73-1C53-418B-BBAA-780E502AD6B6}" destId="{6C531C74-1C21-41D0-86C6-CEEA60C7D23E}" srcOrd="1" destOrd="0" presId="urn:microsoft.com/office/officeart/2005/8/layout/orgChart1"/>
    <dgm:cxn modelId="{126F3926-970C-4DBA-BE0A-8DE64B2D7925}" srcId="{69630698-0712-4379-8198-ECE86E52EF31}" destId="{0F326E41-2768-4BEF-9A64-8AB378A6436D}" srcOrd="1" destOrd="0" parTransId="{7C1397E3-F2E4-4686-83E7-EA2206B2F7B8}" sibTransId="{7736A741-19C8-47C3-AAC3-0FB8C20A19E3}"/>
    <dgm:cxn modelId="{A56D2A28-08FE-4379-949B-155412A8D489}" type="presOf" srcId="{34E6B599-1E37-4414-AA7A-F1E31FB2D0B6}" destId="{606B51C7-D26A-4D78-A316-580482789F76}" srcOrd="1" destOrd="0" presId="urn:microsoft.com/office/officeart/2005/8/layout/orgChart1"/>
    <dgm:cxn modelId="{FCC87329-85FF-4844-83D2-17764AE7C9CF}" type="presOf" srcId="{69630698-0712-4379-8198-ECE86E52EF31}" destId="{786449B5-ACA6-4596-94C2-858BA1DE8C8A}" srcOrd="1" destOrd="0" presId="urn:microsoft.com/office/officeart/2005/8/layout/orgChart1"/>
    <dgm:cxn modelId="{4B700E60-20E5-4FCB-93D0-1AF9E94E1A15}" type="presOf" srcId="{9D1C6D84-5E12-4694-A57D-6955822A4EEF}" destId="{B5248A5C-07A2-4DBC-9232-80B334404AA7}" srcOrd="0" destOrd="0" presId="urn:microsoft.com/office/officeart/2005/8/layout/orgChart1"/>
    <dgm:cxn modelId="{8A3FBF64-D2BC-4D4A-B983-6D7C076DACBB}" type="presOf" srcId="{18B4F2E6-5E90-43C8-8E7B-C7164BBE6FD3}" destId="{E22A495E-FFA5-403B-8909-923772C367BD}" srcOrd="0" destOrd="0" presId="urn:microsoft.com/office/officeart/2005/8/layout/orgChart1"/>
    <dgm:cxn modelId="{54BCE666-8046-4A75-A8D4-1F966C3D4500}" type="presOf" srcId="{34E6B599-1E37-4414-AA7A-F1E31FB2D0B6}" destId="{4315ED03-C14C-49A5-A673-557BFE70940C}" srcOrd="0" destOrd="0" presId="urn:microsoft.com/office/officeart/2005/8/layout/orgChart1"/>
    <dgm:cxn modelId="{D9035B4F-2631-491B-B333-B75A3D76616C}" type="presOf" srcId="{0F326E41-2768-4BEF-9A64-8AB378A6436D}" destId="{9B42EBB8-CF31-4E83-911E-3DBFB04F0012}" srcOrd="0" destOrd="0" presId="urn:microsoft.com/office/officeart/2005/8/layout/orgChart1"/>
    <dgm:cxn modelId="{FA83A58F-3657-44BA-A110-A8EE8207CE93}" type="presOf" srcId="{ECAB3D54-CBC2-4FD1-8591-C1A36DE0419A}" destId="{18B75D06-5378-4C35-AC2E-92CB685B045B}" srcOrd="0" destOrd="0" presId="urn:microsoft.com/office/officeart/2005/8/layout/orgChart1"/>
    <dgm:cxn modelId="{8EE79893-461C-491A-ACAB-D641FBD7DDEC}" type="presOf" srcId="{880CDC73-1C53-418B-BBAA-780E502AD6B6}" destId="{AC872126-36B0-4019-BEAD-74C6527A56EC}" srcOrd="0" destOrd="0" presId="urn:microsoft.com/office/officeart/2005/8/layout/orgChart1"/>
    <dgm:cxn modelId="{262B159B-6155-444B-AD58-48425C73B668}" srcId="{69630698-0712-4379-8198-ECE86E52EF31}" destId="{34E6B599-1E37-4414-AA7A-F1E31FB2D0B6}" srcOrd="3" destOrd="0" parTransId="{9D1C6D84-5E12-4694-A57D-6955822A4EEF}" sibTransId="{7A298A7B-64EA-4014-A987-BB7F699C7B6E}"/>
    <dgm:cxn modelId="{EBD8B59C-5268-4533-B693-365282491172}" type="presOf" srcId="{0F377C98-A7B7-4E7D-AB9B-D654DF9DBF62}" destId="{64C40450-7CBC-4324-8554-671A59BA9ABC}" srcOrd="1" destOrd="0" presId="urn:microsoft.com/office/officeart/2005/8/layout/orgChart1"/>
    <dgm:cxn modelId="{442AA3A7-6833-471D-B027-EF00FD9C68D7}" srcId="{69630698-0712-4379-8198-ECE86E52EF31}" destId="{0F377C98-A7B7-4E7D-AB9B-D654DF9DBF62}" srcOrd="0" destOrd="0" parTransId="{8902399D-BCBC-49A6-9DED-A5AB3ED4D381}" sibTransId="{8D08C3DF-66A0-4B16-BE49-D0D5F4FA1461}"/>
    <dgm:cxn modelId="{E64344B7-67CC-4233-89B7-8DBF8DE36136}" srcId="{18B4F2E6-5E90-43C8-8E7B-C7164BBE6FD3}" destId="{69630698-0712-4379-8198-ECE86E52EF31}" srcOrd="0" destOrd="0" parTransId="{E68CE070-8F44-4A83-8BE0-F715C6B1DB1A}" sibTransId="{D6842716-E552-44CB-8A64-E3F3F0C7E812}"/>
    <dgm:cxn modelId="{4E11A8C9-2488-4E8B-891C-832608C04D34}" type="presOf" srcId="{69630698-0712-4379-8198-ECE86E52EF31}" destId="{8A384DBE-46C6-4F1A-B43F-2FE12091A891}" srcOrd="0" destOrd="0" presId="urn:microsoft.com/office/officeart/2005/8/layout/orgChart1"/>
    <dgm:cxn modelId="{5FDE71CB-52DD-40B5-892C-C6B8EEA64134}" type="presOf" srcId="{0F377C98-A7B7-4E7D-AB9B-D654DF9DBF62}" destId="{0962E329-8930-4DD4-B474-D8A64CBC6A1C}" srcOrd="0" destOrd="0" presId="urn:microsoft.com/office/officeart/2005/8/layout/orgChart1"/>
    <dgm:cxn modelId="{A2D922EF-10DC-45B0-B6F5-469036029294}" type="presOf" srcId="{8902399D-BCBC-49A6-9DED-A5AB3ED4D381}" destId="{5A7B3B82-1DF5-40C6-9CAE-EE2E10C16EDB}" srcOrd="0" destOrd="0" presId="urn:microsoft.com/office/officeart/2005/8/layout/orgChart1"/>
    <dgm:cxn modelId="{A0B45CF7-7389-42CB-9F4F-1DAD148F9E16}" srcId="{69630698-0712-4379-8198-ECE86E52EF31}" destId="{880CDC73-1C53-418B-BBAA-780E502AD6B6}" srcOrd="2" destOrd="0" parTransId="{ECAB3D54-CBC2-4FD1-8591-C1A36DE0419A}" sibTransId="{AFD0BDD4-19A6-4E1F-8017-77DA1D1004D8}"/>
    <dgm:cxn modelId="{F14B596A-D7A6-4D8B-9A41-ADD23EF40392}" type="presParOf" srcId="{E22A495E-FFA5-403B-8909-923772C367BD}" destId="{4D9B6DC2-BEF2-4A4A-A911-BB63EF832DCC}" srcOrd="0" destOrd="0" presId="urn:microsoft.com/office/officeart/2005/8/layout/orgChart1"/>
    <dgm:cxn modelId="{64B79823-B6EE-4661-A255-D12EC5A40195}" type="presParOf" srcId="{4D9B6DC2-BEF2-4A4A-A911-BB63EF832DCC}" destId="{1EB894C8-62F4-46E2-B3C4-F29782A3366D}" srcOrd="0" destOrd="0" presId="urn:microsoft.com/office/officeart/2005/8/layout/orgChart1"/>
    <dgm:cxn modelId="{1A41B4E6-BE3D-4289-92BB-8BA2FE3469F9}" type="presParOf" srcId="{1EB894C8-62F4-46E2-B3C4-F29782A3366D}" destId="{8A384DBE-46C6-4F1A-B43F-2FE12091A891}" srcOrd="0" destOrd="0" presId="urn:microsoft.com/office/officeart/2005/8/layout/orgChart1"/>
    <dgm:cxn modelId="{81CCB808-C83E-4FEE-A161-23FD37139B12}" type="presParOf" srcId="{1EB894C8-62F4-46E2-B3C4-F29782A3366D}" destId="{786449B5-ACA6-4596-94C2-858BA1DE8C8A}" srcOrd="1" destOrd="0" presId="urn:microsoft.com/office/officeart/2005/8/layout/orgChart1"/>
    <dgm:cxn modelId="{C5FF6EF2-AB3D-4338-8625-A43E8511D57A}" type="presParOf" srcId="{4D9B6DC2-BEF2-4A4A-A911-BB63EF832DCC}" destId="{5130CED4-23BA-4EFE-AD57-6DA7FE112258}" srcOrd="1" destOrd="0" presId="urn:microsoft.com/office/officeart/2005/8/layout/orgChart1"/>
    <dgm:cxn modelId="{5072724A-22BB-44C2-987E-CF797BAA5DE3}" type="presParOf" srcId="{5130CED4-23BA-4EFE-AD57-6DA7FE112258}" destId="{5A7B3B82-1DF5-40C6-9CAE-EE2E10C16EDB}" srcOrd="0" destOrd="0" presId="urn:microsoft.com/office/officeart/2005/8/layout/orgChart1"/>
    <dgm:cxn modelId="{B83D90BD-6F77-4A8A-8CB6-E8575DE4EFFB}" type="presParOf" srcId="{5130CED4-23BA-4EFE-AD57-6DA7FE112258}" destId="{588BFD51-2AE8-4B90-9C46-7C5513A41C33}" srcOrd="1" destOrd="0" presId="urn:microsoft.com/office/officeart/2005/8/layout/orgChart1"/>
    <dgm:cxn modelId="{7EA4FB00-CF2E-4C0D-8A11-62AF721DD827}" type="presParOf" srcId="{588BFD51-2AE8-4B90-9C46-7C5513A41C33}" destId="{6A059AE7-C500-45B5-9F80-DD9725E5F1B9}" srcOrd="0" destOrd="0" presId="urn:microsoft.com/office/officeart/2005/8/layout/orgChart1"/>
    <dgm:cxn modelId="{7BCA9909-3EEE-416B-8CB7-902D11C9BC02}" type="presParOf" srcId="{6A059AE7-C500-45B5-9F80-DD9725E5F1B9}" destId="{0962E329-8930-4DD4-B474-D8A64CBC6A1C}" srcOrd="0" destOrd="0" presId="urn:microsoft.com/office/officeart/2005/8/layout/orgChart1"/>
    <dgm:cxn modelId="{08F3B66C-79AA-4413-8FF9-988ACB597D5A}" type="presParOf" srcId="{6A059AE7-C500-45B5-9F80-DD9725E5F1B9}" destId="{64C40450-7CBC-4324-8554-671A59BA9ABC}" srcOrd="1" destOrd="0" presId="urn:microsoft.com/office/officeart/2005/8/layout/orgChart1"/>
    <dgm:cxn modelId="{764EE514-4984-4F15-9F01-5A4C2CF9BEC1}" type="presParOf" srcId="{588BFD51-2AE8-4B90-9C46-7C5513A41C33}" destId="{F2A2D305-4195-42E0-96FA-39792FD3CB25}" srcOrd="1" destOrd="0" presId="urn:microsoft.com/office/officeart/2005/8/layout/orgChart1"/>
    <dgm:cxn modelId="{2B2F305D-7773-4E13-A56D-C72CA5F0A0BD}" type="presParOf" srcId="{588BFD51-2AE8-4B90-9C46-7C5513A41C33}" destId="{9AC33BB9-58B9-4809-B8D9-D040A48CC8DF}" srcOrd="2" destOrd="0" presId="urn:microsoft.com/office/officeart/2005/8/layout/orgChart1"/>
    <dgm:cxn modelId="{2744E3AB-7134-406E-B904-305673BF808D}" type="presParOf" srcId="{5130CED4-23BA-4EFE-AD57-6DA7FE112258}" destId="{E3A6B8AE-8B8E-4A53-9D89-A0FCE3BB16B4}" srcOrd="2" destOrd="0" presId="urn:microsoft.com/office/officeart/2005/8/layout/orgChart1"/>
    <dgm:cxn modelId="{113EF9B7-E245-4A99-A5F9-D204A0B518E7}" type="presParOf" srcId="{5130CED4-23BA-4EFE-AD57-6DA7FE112258}" destId="{E04608B2-4435-4872-8A33-13E0C46BF14C}" srcOrd="3" destOrd="0" presId="urn:microsoft.com/office/officeart/2005/8/layout/orgChart1"/>
    <dgm:cxn modelId="{07BEE2F9-1606-4263-B8C1-13AEE5D7481F}" type="presParOf" srcId="{E04608B2-4435-4872-8A33-13E0C46BF14C}" destId="{8D55DC23-76CA-4FB2-840E-04E83CD3272F}" srcOrd="0" destOrd="0" presId="urn:microsoft.com/office/officeart/2005/8/layout/orgChart1"/>
    <dgm:cxn modelId="{315C9EA4-CDA8-4D03-8C18-F040E7EB3E52}" type="presParOf" srcId="{8D55DC23-76CA-4FB2-840E-04E83CD3272F}" destId="{9B42EBB8-CF31-4E83-911E-3DBFB04F0012}" srcOrd="0" destOrd="0" presId="urn:microsoft.com/office/officeart/2005/8/layout/orgChart1"/>
    <dgm:cxn modelId="{1A53489E-405D-4165-8CB0-413705BECEC2}" type="presParOf" srcId="{8D55DC23-76CA-4FB2-840E-04E83CD3272F}" destId="{C4DFDCFA-A50E-486D-8FEC-214DA48C9B41}" srcOrd="1" destOrd="0" presId="urn:microsoft.com/office/officeart/2005/8/layout/orgChart1"/>
    <dgm:cxn modelId="{417C6B09-AE7F-4592-A987-E9E6C4D79BF3}" type="presParOf" srcId="{E04608B2-4435-4872-8A33-13E0C46BF14C}" destId="{19F8FB80-F3DD-4D7D-AD7F-691E81D636D9}" srcOrd="1" destOrd="0" presId="urn:microsoft.com/office/officeart/2005/8/layout/orgChart1"/>
    <dgm:cxn modelId="{66E20763-900C-426C-A8A7-502AF8287CE2}" type="presParOf" srcId="{E04608B2-4435-4872-8A33-13E0C46BF14C}" destId="{2DFD04AC-1DE2-4056-8E9D-B011432B536D}" srcOrd="2" destOrd="0" presId="urn:microsoft.com/office/officeart/2005/8/layout/orgChart1"/>
    <dgm:cxn modelId="{B1AAE0DB-5E75-4EFD-B013-C7A0C7F3FC61}" type="presParOf" srcId="{5130CED4-23BA-4EFE-AD57-6DA7FE112258}" destId="{18B75D06-5378-4C35-AC2E-92CB685B045B}" srcOrd="4" destOrd="0" presId="urn:microsoft.com/office/officeart/2005/8/layout/orgChart1"/>
    <dgm:cxn modelId="{B740773D-E4BE-4E7F-B2E0-EF239E0D2DDF}" type="presParOf" srcId="{5130CED4-23BA-4EFE-AD57-6DA7FE112258}" destId="{501982A4-DD3B-463B-B2FE-87AC5257DCC7}" srcOrd="5" destOrd="0" presId="urn:microsoft.com/office/officeart/2005/8/layout/orgChart1"/>
    <dgm:cxn modelId="{E3466A7E-55C2-4962-82B2-EF66C5E367EC}" type="presParOf" srcId="{501982A4-DD3B-463B-B2FE-87AC5257DCC7}" destId="{387692E5-B472-4E64-A7D2-3C420B108A6E}" srcOrd="0" destOrd="0" presId="urn:microsoft.com/office/officeart/2005/8/layout/orgChart1"/>
    <dgm:cxn modelId="{1DF4EC2D-87EB-459E-9405-CA1A7DC8CFF7}" type="presParOf" srcId="{387692E5-B472-4E64-A7D2-3C420B108A6E}" destId="{AC872126-36B0-4019-BEAD-74C6527A56EC}" srcOrd="0" destOrd="0" presId="urn:microsoft.com/office/officeart/2005/8/layout/orgChart1"/>
    <dgm:cxn modelId="{0BB3354B-DF92-4E2B-9866-66C8C0B7A6D0}" type="presParOf" srcId="{387692E5-B472-4E64-A7D2-3C420B108A6E}" destId="{6C531C74-1C21-41D0-86C6-CEEA60C7D23E}" srcOrd="1" destOrd="0" presId="urn:microsoft.com/office/officeart/2005/8/layout/orgChart1"/>
    <dgm:cxn modelId="{3EB1EBB7-D64F-4AF4-851E-1F17AEE213BE}" type="presParOf" srcId="{501982A4-DD3B-463B-B2FE-87AC5257DCC7}" destId="{6A5A3540-7B61-4927-905A-F0DFA3328514}" srcOrd="1" destOrd="0" presId="urn:microsoft.com/office/officeart/2005/8/layout/orgChart1"/>
    <dgm:cxn modelId="{82DC9E5D-0075-4699-AC0B-F941F3DEBF30}" type="presParOf" srcId="{501982A4-DD3B-463B-B2FE-87AC5257DCC7}" destId="{6719228D-C6AE-48FA-AC97-F605A85610E3}" srcOrd="2" destOrd="0" presId="urn:microsoft.com/office/officeart/2005/8/layout/orgChart1"/>
    <dgm:cxn modelId="{E4AB1D89-F685-4088-B6E0-2781CDF8C48D}" type="presParOf" srcId="{5130CED4-23BA-4EFE-AD57-6DA7FE112258}" destId="{B5248A5C-07A2-4DBC-9232-80B334404AA7}" srcOrd="6" destOrd="0" presId="urn:microsoft.com/office/officeart/2005/8/layout/orgChart1"/>
    <dgm:cxn modelId="{247F5339-3299-422C-B8FC-E6081CA7CF52}" type="presParOf" srcId="{5130CED4-23BA-4EFE-AD57-6DA7FE112258}" destId="{7F3A7265-4E75-4FF8-B0C4-52478D0BFEFF}" srcOrd="7" destOrd="0" presId="urn:microsoft.com/office/officeart/2005/8/layout/orgChart1"/>
    <dgm:cxn modelId="{873CA3A7-5A4E-40A5-BF52-59EFB359985F}" type="presParOf" srcId="{7F3A7265-4E75-4FF8-B0C4-52478D0BFEFF}" destId="{C97712ED-E73A-47EF-85F7-FDEF68A90102}" srcOrd="0" destOrd="0" presId="urn:microsoft.com/office/officeart/2005/8/layout/orgChart1"/>
    <dgm:cxn modelId="{77F140C6-F20E-478F-B0B1-C75D7675D8AD}" type="presParOf" srcId="{C97712ED-E73A-47EF-85F7-FDEF68A90102}" destId="{4315ED03-C14C-49A5-A673-557BFE70940C}" srcOrd="0" destOrd="0" presId="urn:microsoft.com/office/officeart/2005/8/layout/orgChart1"/>
    <dgm:cxn modelId="{23311B89-1C3C-469B-9584-0285F88561C6}" type="presParOf" srcId="{C97712ED-E73A-47EF-85F7-FDEF68A90102}" destId="{606B51C7-D26A-4D78-A316-580482789F76}" srcOrd="1" destOrd="0" presId="urn:microsoft.com/office/officeart/2005/8/layout/orgChart1"/>
    <dgm:cxn modelId="{DA41295A-CF32-4A32-8C61-7C0F2E60E530}" type="presParOf" srcId="{7F3A7265-4E75-4FF8-B0C4-52478D0BFEFF}" destId="{88DA48D6-EA5B-4951-AADC-E2EECC9248F4}" srcOrd="1" destOrd="0" presId="urn:microsoft.com/office/officeart/2005/8/layout/orgChart1"/>
    <dgm:cxn modelId="{43C10FAB-E270-43C7-8890-24D2D9721C04}" type="presParOf" srcId="{7F3A7265-4E75-4FF8-B0C4-52478D0BFEFF}" destId="{3FD390C7-D5C5-4952-A0B4-F90E5519AAE4}" srcOrd="2" destOrd="0" presId="urn:microsoft.com/office/officeart/2005/8/layout/orgChart1"/>
    <dgm:cxn modelId="{A72679E0-5118-4454-8CCF-3A53560CB6DF}" type="presParOf" srcId="{4D9B6DC2-BEF2-4A4A-A911-BB63EF832DCC}" destId="{919E042F-20C6-49FB-8B7D-FF12287921C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79FFDB-71EA-47AD-A875-9C8CF3865CAD}" type="doc">
      <dgm:prSet loTypeId="urn:microsoft.com/office/officeart/2005/8/layout/vList2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2464B9E-36DE-4466-9DC6-DA0DB29C536E}">
      <dgm:prSet phldr="0"/>
      <dgm:spPr/>
      <dgm:t>
        <a:bodyPr/>
        <a:lstStyle/>
        <a:p>
          <a:pPr algn="l" rtl="0">
            <a:lnSpc>
              <a:spcPct val="90000"/>
            </a:lnSpc>
          </a:pPr>
          <a:r>
            <a:rPr lang="en-US" dirty="0">
              <a:latin typeface="Century Gothic"/>
            </a:rPr>
            <a:t>Who you are</a:t>
          </a:r>
          <a:endParaRPr lang="en-US" dirty="0"/>
        </a:p>
      </dgm:t>
    </dgm:pt>
    <dgm:pt modelId="{7A15FE59-BF29-413B-B155-2708BEEEED67}" type="parTrans" cxnId="{5A0C4E8B-B8E1-49A3-8B46-D09B22EA5940}">
      <dgm:prSet/>
      <dgm:spPr/>
    </dgm:pt>
    <dgm:pt modelId="{C10EBA76-90AB-410B-A8D3-955053E393D4}" type="sibTrans" cxnId="{5A0C4E8B-B8E1-49A3-8B46-D09B22EA5940}">
      <dgm:prSet/>
      <dgm:spPr/>
    </dgm:pt>
    <dgm:pt modelId="{EA819B8E-D349-4243-A8B1-C084D064CCA0}">
      <dgm:prSet phldr="0"/>
      <dgm:spPr/>
      <dgm:t>
        <a:bodyPr/>
        <a:lstStyle/>
        <a:p>
          <a:pPr algn="l" rtl="0">
            <a:lnSpc>
              <a:spcPct val="90000"/>
            </a:lnSpc>
          </a:pPr>
          <a:r>
            <a:rPr lang="en-US" dirty="0">
              <a:latin typeface="Century Gothic"/>
            </a:rPr>
            <a:t>What position you're applying for</a:t>
          </a:r>
        </a:p>
      </dgm:t>
    </dgm:pt>
    <dgm:pt modelId="{DCA09BE7-8F03-4F04-9090-EB3C75147235}" type="parTrans" cxnId="{59682307-B449-44E4-A084-A60F86842A54}">
      <dgm:prSet/>
      <dgm:spPr/>
    </dgm:pt>
    <dgm:pt modelId="{8ED2D532-60E7-47B2-962C-47472ECF7D77}" type="sibTrans" cxnId="{59682307-B449-44E4-A084-A60F86842A54}">
      <dgm:prSet/>
      <dgm:spPr/>
    </dgm:pt>
    <dgm:pt modelId="{12C7D558-8986-4831-B389-E2876687C7F7}">
      <dgm:prSet phldr="0"/>
      <dgm:spPr/>
      <dgm:t>
        <a:bodyPr/>
        <a:lstStyle/>
        <a:p>
          <a:pPr algn="l" rtl="0">
            <a:lnSpc>
              <a:spcPct val="90000"/>
            </a:lnSpc>
          </a:pPr>
          <a:r>
            <a:rPr lang="en-US" dirty="0">
              <a:latin typeface="Century Gothic"/>
            </a:rPr>
            <a:t>How you learned about that position</a:t>
          </a:r>
          <a:endParaRPr lang="en-US" dirty="0"/>
        </a:p>
      </dgm:t>
    </dgm:pt>
    <dgm:pt modelId="{C6752A0B-DF8D-459A-9EE3-AF63EEE09F69}" type="parTrans" cxnId="{C7B6AEF4-FE7A-4AC8-B59D-5911C7F2D545}">
      <dgm:prSet/>
      <dgm:spPr/>
    </dgm:pt>
    <dgm:pt modelId="{43E732AE-51D3-4AB5-8007-1DDAA55A7B6E}" type="sibTrans" cxnId="{C7B6AEF4-FE7A-4AC8-B59D-5911C7F2D545}">
      <dgm:prSet/>
      <dgm:spPr/>
    </dgm:pt>
    <dgm:pt modelId="{84D59ED0-8477-4A3C-B131-541A1845F760}">
      <dgm:prSet phldr="0"/>
      <dgm:spPr/>
      <dgm:t>
        <a:bodyPr/>
        <a:lstStyle/>
        <a:p>
          <a:pPr algn="l" rtl="0">
            <a:lnSpc>
              <a:spcPct val="90000"/>
            </a:lnSpc>
          </a:pPr>
          <a:r>
            <a:rPr lang="en-US" dirty="0">
              <a:latin typeface="Century Gothic"/>
            </a:rPr>
            <a:t>Why you are interested</a:t>
          </a:r>
        </a:p>
      </dgm:t>
    </dgm:pt>
    <dgm:pt modelId="{F8189358-530C-4773-8480-24143AB797EA}" type="parTrans" cxnId="{A39C2D98-3E49-4FC9-8BF0-6DA2FF64E7EE}">
      <dgm:prSet/>
      <dgm:spPr/>
    </dgm:pt>
    <dgm:pt modelId="{5E7BDEA2-540C-4A28-A933-C0E0ECE03D12}" type="sibTrans" cxnId="{A39C2D98-3E49-4FC9-8BF0-6DA2FF64E7EE}">
      <dgm:prSet/>
      <dgm:spPr/>
    </dgm:pt>
    <dgm:pt modelId="{4AE51620-9E73-4550-83C7-2CCC78B1267B}" type="pres">
      <dgm:prSet presAssocID="{1C79FFDB-71EA-47AD-A875-9C8CF3865CAD}" presName="linear" presStyleCnt="0">
        <dgm:presLayoutVars>
          <dgm:animLvl val="lvl"/>
          <dgm:resizeHandles val="exact"/>
        </dgm:presLayoutVars>
      </dgm:prSet>
      <dgm:spPr/>
    </dgm:pt>
    <dgm:pt modelId="{AC394A02-C775-478C-B607-5092BC5290B1}" type="pres">
      <dgm:prSet presAssocID="{12464B9E-36DE-4466-9DC6-DA0DB29C536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25D51BA-5E75-4A6E-B20E-3E12F97268DA}" type="pres">
      <dgm:prSet presAssocID="{C10EBA76-90AB-410B-A8D3-955053E393D4}" presName="spacer" presStyleCnt="0"/>
      <dgm:spPr/>
    </dgm:pt>
    <dgm:pt modelId="{F4534986-5D5E-4782-BB74-3F95D0705F72}" type="pres">
      <dgm:prSet presAssocID="{EA819B8E-D349-4243-A8B1-C084D064CCA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41ACCC8-2F29-4F45-AD2F-04DE2A6F839D}" type="pres">
      <dgm:prSet presAssocID="{8ED2D532-60E7-47B2-962C-47472ECF7D77}" presName="spacer" presStyleCnt="0"/>
      <dgm:spPr/>
    </dgm:pt>
    <dgm:pt modelId="{0746FFB5-FEB0-4061-9993-DF9301F6983D}" type="pres">
      <dgm:prSet presAssocID="{12C7D558-8986-4831-B389-E2876687C7F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05333EC-0CF7-4AA7-9C97-0C14DD24FC83}" type="pres">
      <dgm:prSet presAssocID="{43E732AE-51D3-4AB5-8007-1DDAA55A7B6E}" presName="spacer" presStyleCnt="0"/>
      <dgm:spPr/>
    </dgm:pt>
    <dgm:pt modelId="{8CCCACFF-90C6-429F-A21B-69820AEF45ED}" type="pres">
      <dgm:prSet presAssocID="{84D59ED0-8477-4A3C-B131-541A1845F76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9682307-B449-44E4-A084-A60F86842A54}" srcId="{1C79FFDB-71EA-47AD-A875-9C8CF3865CAD}" destId="{EA819B8E-D349-4243-A8B1-C084D064CCA0}" srcOrd="1" destOrd="0" parTransId="{DCA09BE7-8F03-4F04-9090-EB3C75147235}" sibTransId="{8ED2D532-60E7-47B2-962C-47472ECF7D77}"/>
    <dgm:cxn modelId="{A5DA0B16-0216-45E3-875C-8204DC33FA0F}" type="presOf" srcId="{12C7D558-8986-4831-B389-E2876687C7F7}" destId="{0746FFB5-FEB0-4061-9993-DF9301F6983D}" srcOrd="0" destOrd="0" presId="urn:microsoft.com/office/officeart/2005/8/layout/vList2"/>
    <dgm:cxn modelId="{2FAF3416-715E-45A7-A274-BB44618F5FB2}" type="presOf" srcId="{1C79FFDB-71EA-47AD-A875-9C8CF3865CAD}" destId="{4AE51620-9E73-4550-83C7-2CCC78B1267B}" srcOrd="0" destOrd="0" presId="urn:microsoft.com/office/officeart/2005/8/layout/vList2"/>
    <dgm:cxn modelId="{7F53C923-68B3-4FC1-9A93-8EDD4166919A}" type="presOf" srcId="{84D59ED0-8477-4A3C-B131-541A1845F760}" destId="{8CCCACFF-90C6-429F-A21B-69820AEF45ED}" srcOrd="0" destOrd="0" presId="urn:microsoft.com/office/officeart/2005/8/layout/vList2"/>
    <dgm:cxn modelId="{6B7B6944-F119-42BC-9420-3E082206D0E7}" type="presOf" srcId="{12464B9E-36DE-4466-9DC6-DA0DB29C536E}" destId="{AC394A02-C775-478C-B607-5092BC5290B1}" srcOrd="0" destOrd="0" presId="urn:microsoft.com/office/officeart/2005/8/layout/vList2"/>
    <dgm:cxn modelId="{5A0C4E8B-B8E1-49A3-8B46-D09B22EA5940}" srcId="{1C79FFDB-71EA-47AD-A875-9C8CF3865CAD}" destId="{12464B9E-36DE-4466-9DC6-DA0DB29C536E}" srcOrd="0" destOrd="0" parTransId="{7A15FE59-BF29-413B-B155-2708BEEEED67}" sibTransId="{C10EBA76-90AB-410B-A8D3-955053E393D4}"/>
    <dgm:cxn modelId="{A39C2D98-3E49-4FC9-8BF0-6DA2FF64E7EE}" srcId="{1C79FFDB-71EA-47AD-A875-9C8CF3865CAD}" destId="{84D59ED0-8477-4A3C-B131-541A1845F760}" srcOrd="3" destOrd="0" parTransId="{F8189358-530C-4773-8480-24143AB797EA}" sibTransId="{5E7BDEA2-540C-4A28-A933-C0E0ECE03D12}"/>
    <dgm:cxn modelId="{BE298BEA-1174-4F33-832A-201A4D8DA7D6}" type="presOf" srcId="{EA819B8E-D349-4243-A8B1-C084D064CCA0}" destId="{F4534986-5D5E-4782-BB74-3F95D0705F72}" srcOrd="0" destOrd="0" presId="urn:microsoft.com/office/officeart/2005/8/layout/vList2"/>
    <dgm:cxn modelId="{C7B6AEF4-FE7A-4AC8-B59D-5911C7F2D545}" srcId="{1C79FFDB-71EA-47AD-A875-9C8CF3865CAD}" destId="{12C7D558-8986-4831-B389-E2876687C7F7}" srcOrd="2" destOrd="0" parTransId="{C6752A0B-DF8D-459A-9EE3-AF63EEE09F69}" sibTransId="{43E732AE-51D3-4AB5-8007-1DDAA55A7B6E}"/>
    <dgm:cxn modelId="{47DF0A17-83BC-4AE3-8C2C-89F74588DECB}" type="presParOf" srcId="{4AE51620-9E73-4550-83C7-2CCC78B1267B}" destId="{AC394A02-C775-478C-B607-5092BC5290B1}" srcOrd="0" destOrd="0" presId="urn:microsoft.com/office/officeart/2005/8/layout/vList2"/>
    <dgm:cxn modelId="{1F68F76E-05E8-447E-B8B2-502C432F60AB}" type="presParOf" srcId="{4AE51620-9E73-4550-83C7-2CCC78B1267B}" destId="{225D51BA-5E75-4A6E-B20E-3E12F97268DA}" srcOrd="1" destOrd="0" presId="urn:microsoft.com/office/officeart/2005/8/layout/vList2"/>
    <dgm:cxn modelId="{155F5443-BC97-4455-9A56-0F6CB8B624F7}" type="presParOf" srcId="{4AE51620-9E73-4550-83C7-2CCC78B1267B}" destId="{F4534986-5D5E-4782-BB74-3F95D0705F72}" srcOrd="2" destOrd="0" presId="urn:microsoft.com/office/officeart/2005/8/layout/vList2"/>
    <dgm:cxn modelId="{EE2035E0-2F9E-49B4-91D5-D8FF473CE44B}" type="presParOf" srcId="{4AE51620-9E73-4550-83C7-2CCC78B1267B}" destId="{C41ACCC8-2F29-4F45-AD2F-04DE2A6F839D}" srcOrd="3" destOrd="0" presId="urn:microsoft.com/office/officeart/2005/8/layout/vList2"/>
    <dgm:cxn modelId="{3ED4A86E-FA7A-44EF-8385-819A8B393F72}" type="presParOf" srcId="{4AE51620-9E73-4550-83C7-2CCC78B1267B}" destId="{0746FFB5-FEB0-4061-9993-DF9301F6983D}" srcOrd="4" destOrd="0" presId="urn:microsoft.com/office/officeart/2005/8/layout/vList2"/>
    <dgm:cxn modelId="{A3B7AC90-56F3-4BE9-9678-4B66F22E62EC}" type="presParOf" srcId="{4AE51620-9E73-4550-83C7-2CCC78B1267B}" destId="{505333EC-0CF7-4AA7-9C97-0C14DD24FC83}" srcOrd="5" destOrd="0" presId="urn:microsoft.com/office/officeart/2005/8/layout/vList2"/>
    <dgm:cxn modelId="{4388E5A2-3832-43F0-8AC7-8060C97196E5}" type="presParOf" srcId="{4AE51620-9E73-4550-83C7-2CCC78B1267B}" destId="{8CCCACFF-90C6-429F-A21B-69820AEF45E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79FFDB-71EA-47AD-A875-9C8CF3865CAD}" type="doc">
      <dgm:prSet loTypeId="urn:microsoft.com/office/officeart/2005/8/layout/vList2" loCatId="list" qsTypeId="urn:microsoft.com/office/officeart/2005/8/quickstyle/simple5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EA819B8E-D349-4243-A8B1-C084D064CCA0}">
      <dgm:prSet phldr="0"/>
      <dgm:spPr/>
      <dgm:t>
        <a:bodyPr/>
        <a:lstStyle/>
        <a:p>
          <a:pPr algn="l" rtl="0">
            <a:lnSpc>
              <a:spcPct val="90000"/>
            </a:lnSpc>
          </a:pPr>
          <a:r>
            <a:rPr lang="en-US" dirty="0">
              <a:latin typeface="Century Gothic"/>
            </a:rPr>
            <a:t>I am writing in application for the _____ position I learned about through (Ziprecruiter/Indeed/Monster/etc.)</a:t>
          </a:r>
        </a:p>
      </dgm:t>
    </dgm:pt>
    <dgm:pt modelId="{DCA09BE7-8F03-4F04-9090-EB3C75147235}" type="parTrans" cxnId="{59682307-B449-44E4-A084-A60F86842A54}">
      <dgm:prSet/>
      <dgm:spPr/>
    </dgm:pt>
    <dgm:pt modelId="{8ED2D532-60E7-47B2-962C-47472ECF7D77}" type="sibTrans" cxnId="{59682307-B449-44E4-A084-A60F86842A54}">
      <dgm:prSet/>
      <dgm:spPr/>
    </dgm:pt>
    <dgm:pt modelId="{12C7D558-8986-4831-B389-E2876687C7F7}">
      <dgm:prSet phldr="0"/>
      <dgm:spPr/>
      <dgm:t>
        <a:bodyPr/>
        <a:lstStyle/>
        <a:p>
          <a:pPr algn="l" rtl="0">
            <a:lnSpc>
              <a:spcPct val="90000"/>
            </a:lnSpc>
          </a:pPr>
          <a:r>
            <a:rPr lang="en-US" dirty="0">
              <a:latin typeface="Century Gothic"/>
            </a:rPr>
            <a:t>I am following up on the _____ position we discussed at the Bartow County job fair.</a:t>
          </a:r>
          <a:endParaRPr lang="en-US" dirty="0"/>
        </a:p>
      </dgm:t>
    </dgm:pt>
    <dgm:pt modelId="{C6752A0B-DF8D-459A-9EE3-AF63EEE09F69}" type="parTrans" cxnId="{C7B6AEF4-FE7A-4AC8-B59D-5911C7F2D545}">
      <dgm:prSet/>
      <dgm:spPr/>
    </dgm:pt>
    <dgm:pt modelId="{43E732AE-51D3-4AB5-8007-1DDAA55A7B6E}" type="sibTrans" cxnId="{C7B6AEF4-FE7A-4AC8-B59D-5911C7F2D545}">
      <dgm:prSet/>
      <dgm:spPr/>
    </dgm:pt>
    <dgm:pt modelId="{84D59ED0-8477-4A3C-B131-541A1845F760}">
      <dgm:prSet phldr="0"/>
      <dgm:spPr/>
      <dgm:t>
        <a:bodyPr/>
        <a:lstStyle/>
        <a:p>
          <a:pPr algn="l" rtl="0">
            <a:lnSpc>
              <a:spcPct val="90000"/>
            </a:lnSpc>
          </a:pPr>
          <a:r>
            <a:rPr lang="en-US" dirty="0">
              <a:latin typeface="Century Gothic"/>
            </a:rPr>
            <a:t>I am interested in learning more about the ______ career opportunity I heard about through my friend Jane Doe.</a:t>
          </a:r>
        </a:p>
      </dgm:t>
    </dgm:pt>
    <dgm:pt modelId="{F8189358-530C-4773-8480-24143AB797EA}" type="parTrans" cxnId="{A39C2D98-3E49-4FC9-8BF0-6DA2FF64E7EE}">
      <dgm:prSet/>
      <dgm:spPr/>
    </dgm:pt>
    <dgm:pt modelId="{5E7BDEA2-540C-4A28-A933-C0E0ECE03D12}" type="sibTrans" cxnId="{A39C2D98-3E49-4FC9-8BF0-6DA2FF64E7EE}">
      <dgm:prSet/>
      <dgm:spPr/>
    </dgm:pt>
    <dgm:pt modelId="{01AD26FB-C886-40B6-98D3-E62E3A28A8DE}">
      <dgm:prSet phldr="0"/>
      <dgm:spPr/>
      <dgm:t>
        <a:bodyPr/>
        <a:lstStyle/>
        <a:p>
          <a:pPr algn="l" rtl="0">
            <a:lnSpc>
              <a:spcPct val="90000"/>
            </a:lnSpc>
          </a:pPr>
          <a:r>
            <a:rPr lang="en-US" dirty="0">
              <a:latin typeface="Century Gothic"/>
            </a:rPr>
            <a:t>I am inquiring about the available positions I saw advertised while shopping in your store.</a:t>
          </a:r>
        </a:p>
      </dgm:t>
    </dgm:pt>
    <dgm:pt modelId="{7AE9AAE8-3AA0-4548-8144-E2A393336D8F}" type="parTrans" cxnId="{988986C0-815A-495B-8818-2B71BE2BF7A0}">
      <dgm:prSet/>
      <dgm:spPr/>
    </dgm:pt>
    <dgm:pt modelId="{7802BCA0-DC85-4457-B2AB-43B521788D96}" type="sibTrans" cxnId="{988986C0-815A-495B-8818-2B71BE2BF7A0}">
      <dgm:prSet/>
      <dgm:spPr/>
    </dgm:pt>
    <dgm:pt modelId="{4AE51620-9E73-4550-83C7-2CCC78B1267B}" type="pres">
      <dgm:prSet presAssocID="{1C79FFDB-71EA-47AD-A875-9C8CF3865CAD}" presName="linear" presStyleCnt="0">
        <dgm:presLayoutVars>
          <dgm:animLvl val="lvl"/>
          <dgm:resizeHandles val="exact"/>
        </dgm:presLayoutVars>
      </dgm:prSet>
      <dgm:spPr/>
    </dgm:pt>
    <dgm:pt modelId="{F4534986-5D5E-4782-BB74-3F95D0705F72}" type="pres">
      <dgm:prSet presAssocID="{EA819B8E-D349-4243-A8B1-C084D064CCA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41ACCC8-2F29-4F45-AD2F-04DE2A6F839D}" type="pres">
      <dgm:prSet presAssocID="{8ED2D532-60E7-47B2-962C-47472ECF7D77}" presName="spacer" presStyleCnt="0"/>
      <dgm:spPr/>
    </dgm:pt>
    <dgm:pt modelId="{0746FFB5-FEB0-4061-9993-DF9301F6983D}" type="pres">
      <dgm:prSet presAssocID="{12C7D558-8986-4831-B389-E2876687C7F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05333EC-0CF7-4AA7-9C97-0C14DD24FC83}" type="pres">
      <dgm:prSet presAssocID="{43E732AE-51D3-4AB5-8007-1DDAA55A7B6E}" presName="spacer" presStyleCnt="0"/>
      <dgm:spPr/>
    </dgm:pt>
    <dgm:pt modelId="{8CCCACFF-90C6-429F-A21B-69820AEF45ED}" type="pres">
      <dgm:prSet presAssocID="{84D59ED0-8477-4A3C-B131-541A1845F76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BF9F92C-4CC1-4A2F-9BC5-A03F5C30598B}" type="pres">
      <dgm:prSet presAssocID="{5E7BDEA2-540C-4A28-A933-C0E0ECE03D12}" presName="spacer" presStyleCnt="0"/>
      <dgm:spPr/>
    </dgm:pt>
    <dgm:pt modelId="{E73FD2C3-5B69-4894-B2A9-C4DEFF24B190}" type="pres">
      <dgm:prSet presAssocID="{01AD26FB-C886-40B6-98D3-E62E3A28A8D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9682307-B449-44E4-A084-A60F86842A54}" srcId="{1C79FFDB-71EA-47AD-A875-9C8CF3865CAD}" destId="{EA819B8E-D349-4243-A8B1-C084D064CCA0}" srcOrd="0" destOrd="0" parTransId="{DCA09BE7-8F03-4F04-9090-EB3C75147235}" sibTransId="{8ED2D532-60E7-47B2-962C-47472ECF7D77}"/>
    <dgm:cxn modelId="{2FAF3416-715E-45A7-A274-BB44618F5FB2}" type="presOf" srcId="{1C79FFDB-71EA-47AD-A875-9C8CF3865CAD}" destId="{4AE51620-9E73-4550-83C7-2CCC78B1267B}" srcOrd="0" destOrd="0" presId="urn:microsoft.com/office/officeart/2005/8/layout/vList2"/>
    <dgm:cxn modelId="{F542F136-2C92-4A34-8C63-0E83A0C0E147}" type="presOf" srcId="{12C7D558-8986-4831-B389-E2876687C7F7}" destId="{0746FFB5-FEB0-4061-9993-DF9301F6983D}" srcOrd="0" destOrd="0" presId="urn:microsoft.com/office/officeart/2005/8/layout/vList2"/>
    <dgm:cxn modelId="{7A1FE04E-9C28-4460-95F4-5C73CC879B07}" type="presOf" srcId="{84D59ED0-8477-4A3C-B131-541A1845F760}" destId="{8CCCACFF-90C6-429F-A21B-69820AEF45ED}" srcOrd="0" destOrd="0" presId="urn:microsoft.com/office/officeart/2005/8/layout/vList2"/>
    <dgm:cxn modelId="{A5669781-EA41-4DDE-AFDE-EE35BA543DE5}" type="presOf" srcId="{EA819B8E-D349-4243-A8B1-C084D064CCA0}" destId="{F4534986-5D5E-4782-BB74-3F95D0705F72}" srcOrd="0" destOrd="0" presId="urn:microsoft.com/office/officeart/2005/8/layout/vList2"/>
    <dgm:cxn modelId="{A39C2D98-3E49-4FC9-8BF0-6DA2FF64E7EE}" srcId="{1C79FFDB-71EA-47AD-A875-9C8CF3865CAD}" destId="{84D59ED0-8477-4A3C-B131-541A1845F760}" srcOrd="2" destOrd="0" parTransId="{F8189358-530C-4773-8480-24143AB797EA}" sibTransId="{5E7BDEA2-540C-4A28-A933-C0E0ECE03D12}"/>
    <dgm:cxn modelId="{F28C14A9-0876-4564-8C20-F113A28DD290}" type="presOf" srcId="{01AD26FB-C886-40B6-98D3-E62E3A28A8DE}" destId="{E73FD2C3-5B69-4894-B2A9-C4DEFF24B190}" srcOrd="0" destOrd="0" presId="urn:microsoft.com/office/officeart/2005/8/layout/vList2"/>
    <dgm:cxn modelId="{988986C0-815A-495B-8818-2B71BE2BF7A0}" srcId="{1C79FFDB-71EA-47AD-A875-9C8CF3865CAD}" destId="{01AD26FB-C886-40B6-98D3-E62E3A28A8DE}" srcOrd="3" destOrd="0" parTransId="{7AE9AAE8-3AA0-4548-8144-E2A393336D8F}" sibTransId="{7802BCA0-DC85-4457-B2AB-43B521788D96}"/>
    <dgm:cxn modelId="{C7B6AEF4-FE7A-4AC8-B59D-5911C7F2D545}" srcId="{1C79FFDB-71EA-47AD-A875-9C8CF3865CAD}" destId="{12C7D558-8986-4831-B389-E2876687C7F7}" srcOrd="1" destOrd="0" parTransId="{C6752A0B-DF8D-459A-9EE3-AF63EEE09F69}" sibTransId="{43E732AE-51D3-4AB5-8007-1DDAA55A7B6E}"/>
    <dgm:cxn modelId="{8E6B08B7-4B7A-417A-8A3C-9F2B309F0F58}" type="presParOf" srcId="{4AE51620-9E73-4550-83C7-2CCC78B1267B}" destId="{F4534986-5D5E-4782-BB74-3F95D0705F72}" srcOrd="0" destOrd="0" presId="urn:microsoft.com/office/officeart/2005/8/layout/vList2"/>
    <dgm:cxn modelId="{6374AF84-8A4A-4CD0-8AAF-E2683EDDB244}" type="presParOf" srcId="{4AE51620-9E73-4550-83C7-2CCC78B1267B}" destId="{C41ACCC8-2F29-4F45-AD2F-04DE2A6F839D}" srcOrd="1" destOrd="0" presId="urn:microsoft.com/office/officeart/2005/8/layout/vList2"/>
    <dgm:cxn modelId="{7067F464-97A8-4360-88E4-7132636C0CD1}" type="presParOf" srcId="{4AE51620-9E73-4550-83C7-2CCC78B1267B}" destId="{0746FFB5-FEB0-4061-9993-DF9301F6983D}" srcOrd="2" destOrd="0" presId="urn:microsoft.com/office/officeart/2005/8/layout/vList2"/>
    <dgm:cxn modelId="{B501B6A6-85F1-4B18-A169-29B444A257F0}" type="presParOf" srcId="{4AE51620-9E73-4550-83C7-2CCC78B1267B}" destId="{505333EC-0CF7-4AA7-9C97-0C14DD24FC83}" srcOrd="3" destOrd="0" presId="urn:microsoft.com/office/officeart/2005/8/layout/vList2"/>
    <dgm:cxn modelId="{528655E4-3F77-4B33-BE9E-8A5F4A90FC93}" type="presParOf" srcId="{4AE51620-9E73-4550-83C7-2CCC78B1267B}" destId="{8CCCACFF-90C6-429F-A21B-69820AEF45ED}" srcOrd="4" destOrd="0" presId="urn:microsoft.com/office/officeart/2005/8/layout/vList2"/>
    <dgm:cxn modelId="{631A3CDB-D4E3-4CFA-B2EB-6B4F2561E7C7}" type="presParOf" srcId="{4AE51620-9E73-4550-83C7-2CCC78B1267B}" destId="{CBF9F92C-4CC1-4A2F-9BC5-A03F5C30598B}" srcOrd="5" destOrd="0" presId="urn:microsoft.com/office/officeart/2005/8/layout/vList2"/>
    <dgm:cxn modelId="{3B7EAF0E-5FF3-4E50-8908-5441051CFAB8}" type="presParOf" srcId="{4AE51620-9E73-4550-83C7-2CCC78B1267B}" destId="{E73FD2C3-5B69-4894-B2A9-C4DEFF24B19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547F374-7450-4F1E-94D0-500F8E71D60F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29207DD-F1EB-4FC3-83AA-CFDE64F63E99}">
      <dgm:prSet phldrT="[Text]" phldr="0"/>
      <dgm:spPr/>
      <dgm:t>
        <a:bodyPr/>
        <a:lstStyle/>
        <a:p>
          <a:r>
            <a:rPr lang="en-US" dirty="0">
              <a:latin typeface="Calibri Light" panose="020F0302020204030204"/>
            </a:rPr>
            <a:t>Education</a:t>
          </a:r>
          <a:endParaRPr lang="en-US" dirty="0"/>
        </a:p>
      </dgm:t>
    </dgm:pt>
    <dgm:pt modelId="{C411ABC8-C318-4E29-B6D5-39198F89C216}" type="parTrans" cxnId="{CE11420E-450F-443A-99AC-43289ABBB5B8}">
      <dgm:prSet/>
      <dgm:spPr/>
      <dgm:t>
        <a:bodyPr/>
        <a:lstStyle/>
        <a:p>
          <a:endParaRPr lang="en-US"/>
        </a:p>
      </dgm:t>
    </dgm:pt>
    <dgm:pt modelId="{D886E33D-AA69-46DA-8250-F9BF5A24855F}" type="sibTrans" cxnId="{CE11420E-450F-443A-99AC-43289ABBB5B8}">
      <dgm:prSet/>
      <dgm:spPr/>
      <dgm:t>
        <a:bodyPr/>
        <a:lstStyle/>
        <a:p>
          <a:endParaRPr lang="en-US"/>
        </a:p>
      </dgm:t>
    </dgm:pt>
    <dgm:pt modelId="{BBC579AE-3D21-4793-AB6A-CBA78B966C27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Specialized Skills</a:t>
          </a:r>
          <a:endParaRPr lang="en-US" dirty="0"/>
        </a:p>
      </dgm:t>
    </dgm:pt>
    <dgm:pt modelId="{40FBC1D5-C92D-4C98-9514-4CF9E7696D71}" type="parTrans" cxnId="{1FE51980-AFD8-485A-B0A9-35B839152483}">
      <dgm:prSet/>
      <dgm:spPr/>
      <dgm:t>
        <a:bodyPr/>
        <a:lstStyle/>
        <a:p>
          <a:endParaRPr lang="en-US"/>
        </a:p>
      </dgm:t>
    </dgm:pt>
    <dgm:pt modelId="{5E07272D-9E1B-4F73-9629-4223A2CD7111}" type="sibTrans" cxnId="{1FE51980-AFD8-485A-B0A9-35B839152483}">
      <dgm:prSet/>
      <dgm:spPr/>
      <dgm:t>
        <a:bodyPr/>
        <a:lstStyle/>
        <a:p>
          <a:endParaRPr lang="en-US"/>
        </a:p>
      </dgm:t>
    </dgm:pt>
    <dgm:pt modelId="{0C3CF6AE-374B-432F-B884-E9964FD453D0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Related Experience</a:t>
          </a:r>
          <a:endParaRPr lang="en-US" dirty="0"/>
        </a:p>
      </dgm:t>
    </dgm:pt>
    <dgm:pt modelId="{6738F63F-83BC-48FA-982A-DAA3FA4F43D4}" type="parTrans" cxnId="{9743A384-6469-4DBF-B62A-A6EE3DB3F56F}">
      <dgm:prSet/>
      <dgm:spPr/>
      <dgm:t>
        <a:bodyPr/>
        <a:lstStyle/>
        <a:p>
          <a:endParaRPr lang="en-US"/>
        </a:p>
      </dgm:t>
    </dgm:pt>
    <dgm:pt modelId="{37EEF738-CE7D-4E37-B845-42755912632A}" type="sibTrans" cxnId="{9743A384-6469-4DBF-B62A-A6EE3DB3F56F}">
      <dgm:prSet/>
      <dgm:spPr/>
      <dgm:t>
        <a:bodyPr/>
        <a:lstStyle/>
        <a:p>
          <a:endParaRPr lang="en-US"/>
        </a:p>
      </dgm:t>
    </dgm:pt>
    <dgm:pt modelId="{A11BF956-0793-4B56-83E9-04E9B8E1453E}">
      <dgm:prSet phldr="0"/>
      <dgm:spPr/>
      <dgm:t>
        <a:bodyPr/>
        <a:lstStyle/>
        <a:p>
          <a:r>
            <a:rPr lang="en-US" dirty="0">
              <a:latin typeface="Calibri Light" panose="020F0302020204030204"/>
            </a:rPr>
            <a:t>Degrees</a:t>
          </a:r>
        </a:p>
      </dgm:t>
    </dgm:pt>
    <dgm:pt modelId="{27EF4A01-48B5-4924-86CD-F16D832A4B55}" type="parTrans" cxnId="{7F7AF730-09D2-4D33-897B-FAD2164ED21B}">
      <dgm:prSet/>
      <dgm:spPr/>
    </dgm:pt>
    <dgm:pt modelId="{42D472EC-A2D9-493E-A92D-3CCA0A063552}" type="sibTrans" cxnId="{7F7AF730-09D2-4D33-897B-FAD2164ED21B}">
      <dgm:prSet/>
      <dgm:spPr/>
    </dgm:pt>
    <dgm:pt modelId="{B5E592EB-8838-4984-A49A-178907AFA9DE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Workshops </a:t>
          </a:r>
        </a:p>
      </dgm:t>
    </dgm:pt>
    <dgm:pt modelId="{DB24F270-BF4D-4716-B898-1AF983426E9F}" type="parTrans" cxnId="{BBAF9B8A-F4B1-4CA6-B93F-27E0486104F9}">
      <dgm:prSet/>
      <dgm:spPr/>
    </dgm:pt>
    <dgm:pt modelId="{64260D20-BAE1-4D4E-BB21-8BCC45CAB6FF}" type="sibTrans" cxnId="{BBAF9B8A-F4B1-4CA6-B93F-27E0486104F9}">
      <dgm:prSet/>
      <dgm:spPr/>
    </dgm:pt>
    <dgm:pt modelId="{D70CF942-7473-4825-8A01-069B558D78E4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Certifications</a:t>
          </a:r>
        </a:p>
      </dgm:t>
    </dgm:pt>
    <dgm:pt modelId="{FA2A6569-15B3-4CF4-BDCF-13B5B902939D}" type="parTrans" cxnId="{8A267932-374B-4F1A-B717-A079CAD0E029}">
      <dgm:prSet/>
      <dgm:spPr/>
    </dgm:pt>
    <dgm:pt modelId="{9488C070-86E0-4AF6-BC21-185A87D5A119}" type="sibTrans" cxnId="{8A267932-374B-4F1A-B717-A079CAD0E029}">
      <dgm:prSet/>
      <dgm:spPr/>
    </dgm:pt>
    <dgm:pt modelId="{DAD517BA-7E2D-4C58-8668-733FC4DE9B6C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Years of experience</a:t>
          </a:r>
        </a:p>
      </dgm:t>
    </dgm:pt>
    <dgm:pt modelId="{6E69E093-2BAE-4115-98B5-C852D9ABA054}" type="parTrans" cxnId="{3CFF9BFA-45C7-48CA-924A-BC4BDA111F89}">
      <dgm:prSet/>
      <dgm:spPr/>
    </dgm:pt>
    <dgm:pt modelId="{B59FE255-10B9-475F-9F04-3C342843CE45}" type="sibTrans" cxnId="{3CFF9BFA-45C7-48CA-924A-BC4BDA111F89}">
      <dgm:prSet/>
      <dgm:spPr/>
    </dgm:pt>
    <dgm:pt modelId="{8A109673-A384-4330-9645-C1D5F0713D41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Specific projects</a:t>
          </a:r>
        </a:p>
      </dgm:t>
    </dgm:pt>
    <dgm:pt modelId="{8914F1DB-1BF1-4400-964D-66836C5C5312}" type="parTrans" cxnId="{91C099E0-1ADC-40DE-8FC8-8C7E15FAE30B}">
      <dgm:prSet/>
      <dgm:spPr/>
    </dgm:pt>
    <dgm:pt modelId="{1E407731-7581-4152-802E-20A60B8995B9}" type="sibTrans" cxnId="{91C099E0-1ADC-40DE-8FC8-8C7E15FAE30B}">
      <dgm:prSet/>
      <dgm:spPr/>
    </dgm:pt>
    <dgm:pt modelId="{49BFDCA5-43E0-477D-BF13-55DEA2ACEA2D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Familiar with x computer program</a:t>
          </a:r>
        </a:p>
      </dgm:t>
    </dgm:pt>
    <dgm:pt modelId="{84621DB5-5840-4681-BF1E-04CA1C3F044C}" type="parTrans" cxnId="{9295A984-3BF4-42BE-94A0-795268E1A899}">
      <dgm:prSet/>
      <dgm:spPr/>
    </dgm:pt>
    <dgm:pt modelId="{62C60996-65A4-4D21-88C4-D8B74E36C8DA}" type="sibTrans" cxnId="{9295A984-3BF4-42BE-94A0-795268E1A899}">
      <dgm:prSet/>
      <dgm:spPr/>
    </dgm:pt>
    <dgm:pt modelId="{6DCEADEE-F073-49DA-A751-813A37D1B651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Skilled in social media content creation</a:t>
          </a:r>
        </a:p>
      </dgm:t>
    </dgm:pt>
    <dgm:pt modelId="{DBBE5979-036F-4354-8062-A4E28FCDF6EC}" type="parTrans" cxnId="{66694810-80C4-4538-BFEF-2BC9D050E767}">
      <dgm:prSet/>
      <dgm:spPr/>
    </dgm:pt>
    <dgm:pt modelId="{6A24A6D5-F007-4B0E-9014-18214273EC8A}" type="sibTrans" cxnId="{66694810-80C4-4538-BFEF-2BC9D050E767}">
      <dgm:prSet/>
      <dgm:spPr/>
    </dgm:pt>
    <dgm:pt modelId="{1E6BB952-A8F0-46F4-AF6F-018F6023CB00}" type="pres">
      <dgm:prSet presAssocID="{8547F374-7450-4F1E-94D0-500F8E71D60F}" presName="linear" presStyleCnt="0">
        <dgm:presLayoutVars>
          <dgm:dir/>
          <dgm:animLvl val="lvl"/>
          <dgm:resizeHandles val="exact"/>
        </dgm:presLayoutVars>
      </dgm:prSet>
      <dgm:spPr/>
    </dgm:pt>
    <dgm:pt modelId="{4584F521-D414-42A0-9D79-0A0CF047275E}" type="pres">
      <dgm:prSet presAssocID="{329207DD-F1EB-4FC3-83AA-CFDE64F63E99}" presName="parentLin" presStyleCnt="0"/>
      <dgm:spPr/>
    </dgm:pt>
    <dgm:pt modelId="{670C6D81-86B1-4337-AB02-ED094D2CBB32}" type="pres">
      <dgm:prSet presAssocID="{329207DD-F1EB-4FC3-83AA-CFDE64F63E99}" presName="parentLeftMargin" presStyleLbl="node1" presStyleIdx="0" presStyleCnt="3"/>
      <dgm:spPr/>
    </dgm:pt>
    <dgm:pt modelId="{14ED151D-4E42-4619-9BA0-F26979EAEA56}" type="pres">
      <dgm:prSet presAssocID="{329207DD-F1EB-4FC3-83AA-CFDE64F63E9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5899CFC-154E-447F-BD0E-B90878711197}" type="pres">
      <dgm:prSet presAssocID="{329207DD-F1EB-4FC3-83AA-CFDE64F63E99}" presName="negativeSpace" presStyleCnt="0"/>
      <dgm:spPr/>
    </dgm:pt>
    <dgm:pt modelId="{2CE1C785-11E2-4FCC-A252-E5CA7ABD4656}" type="pres">
      <dgm:prSet presAssocID="{329207DD-F1EB-4FC3-83AA-CFDE64F63E99}" presName="childText" presStyleLbl="conFgAcc1" presStyleIdx="0" presStyleCnt="3">
        <dgm:presLayoutVars>
          <dgm:bulletEnabled val="1"/>
        </dgm:presLayoutVars>
      </dgm:prSet>
      <dgm:spPr/>
    </dgm:pt>
    <dgm:pt modelId="{1B4BA29F-54D4-4FBB-AA49-DD335196AB76}" type="pres">
      <dgm:prSet presAssocID="{D886E33D-AA69-46DA-8250-F9BF5A24855F}" presName="spaceBetweenRectangles" presStyleCnt="0"/>
      <dgm:spPr/>
    </dgm:pt>
    <dgm:pt modelId="{41FE2031-334F-4761-8DB9-E2011960CABF}" type="pres">
      <dgm:prSet presAssocID="{BBC579AE-3D21-4793-AB6A-CBA78B966C27}" presName="parentLin" presStyleCnt="0"/>
      <dgm:spPr/>
    </dgm:pt>
    <dgm:pt modelId="{517475A4-24CC-49DE-B6DC-E804E48C6ED5}" type="pres">
      <dgm:prSet presAssocID="{BBC579AE-3D21-4793-AB6A-CBA78B966C27}" presName="parentLeftMargin" presStyleLbl="node1" presStyleIdx="0" presStyleCnt="3"/>
      <dgm:spPr/>
    </dgm:pt>
    <dgm:pt modelId="{AFE21D65-7051-48C4-AC5D-3B3D42CC2B4A}" type="pres">
      <dgm:prSet presAssocID="{BBC579AE-3D21-4793-AB6A-CBA78B966C2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C5361CD-99BE-4224-A3C1-BE36FD25CF8F}" type="pres">
      <dgm:prSet presAssocID="{BBC579AE-3D21-4793-AB6A-CBA78B966C27}" presName="negativeSpace" presStyleCnt="0"/>
      <dgm:spPr/>
    </dgm:pt>
    <dgm:pt modelId="{48D3B810-B99D-4EBE-8A7D-2AB748DDD9DB}" type="pres">
      <dgm:prSet presAssocID="{BBC579AE-3D21-4793-AB6A-CBA78B966C27}" presName="childText" presStyleLbl="conFgAcc1" presStyleIdx="1" presStyleCnt="3">
        <dgm:presLayoutVars>
          <dgm:bulletEnabled val="1"/>
        </dgm:presLayoutVars>
      </dgm:prSet>
      <dgm:spPr/>
    </dgm:pt>
    <dgm:pt modelId="{C5E1FB7E-BA11-47CE-805F-4CFE9B662B38}" type="pres">
      <dgm:prSet presAssocID="{5E07272D-9E1B-4F73-9629-4223A2CD7111}" presName="spaceBetweenRectangles" presStyleCnt="0"/>
      <dgm:spPr/>
    </dgm:pt>
    <dgm:pt modelId="{B11039C1-C67C-47B1-A1A6-A83FE1444619}" type="pres">
      <dgm:prSet presAssocID="{0C3CF6AE-374B-432F-B884-E9964FD453D0}" presName="parentLin" presStyleCnt="0"/>
      <dgm:spPr/>
    </dgm:pt>
    <dgm:pt modelId="{54683B24-667E-4D82-901A-7413A40F903A}" type="pres">
      <dgm:prSet presAssocID="{0C3CF6AE-374B-432F-B884-E9964FD453D0}" presName="parentLeftMargin" presStyleLbl="node1" presStyleIdx="1" presStyleCnt="3"/>
      <dgm:spPr/>
    </dgm:pt>
    <dgm:pt modelId="{42C810CD-98B1-42F4-A535-97444C6CF5BF}" type="pres">
      <dgm:prSet presAssocID="{0C3CF6AE-374B-432F-B884-E9964FD453D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3535502-FFF1-42B8-8E76-FBA9CBD90BE5}" type="pres">
      <dgm:prSet presAssocID="{0C3CF6AE-374B-432F-B884-E9964FD453D0}" presName="negativeSpace" presStyleCnt="0"/>
      <dgm:spPr/>
    </dgm:pt>
    <dgm:pt modelId="{7A69F6DC-A240-454D-8825-24225976F61A}" type="pres">
      <dgm:prSet presAssocID="{0C3CF6AE-374B-432F-B884-E9964FD453D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D772E0D-2471-4E00-A137-7F1A81FC6F45}" type="presOf" srcId="{D70CF942-7473-4825-8A01-069B558D78E4}" destId="{2CE1C785-11E2-4FCC-A252-E5CA7ABD4656}" srcOrd="0" destOrd="2" presId="urn:microsoft.com/office/officeart/2005/8/layout/list1"/>
    <dgm:cxn modelId="{CE11420E-450F-443A-99AC-43289ABBB5B8}" srcId="{8547F374-7450-4F1E-94D0-500F8E71D60F}" destId="{329207DD-F1EB-4FC3-83AA-CFDE64F63E99}" srcOrd="0" destOrd="0" parTransId="{C411ABC8-C318-4E29-B6D5-39198F89C216}" sibTransId="{D886E33D-AA69-46DA-8250-F9BF5A24855F}"/>
    <dgm:cxn modelId="{66694810-80C4-4538-BFEF-2BC9D050E767}" srcId="{BBC579AE-3D21-4793-AB6A-CBA78B966C27}" destId="{6DCEADEE-F073-49DA-A751-813A37D1B651}" srcOrd="1" destOrd="0" parTransId="{DBBE5979-036F-4354-8062-A4E28FCDF6EC}" sibTransId="{6A24A6D5-F007-4B0E-9014-18214273EC8A}"/>
    <dgm:cxn modelId="{73D7E116-6ED9-4769-B1B0-9FF4EE11DA32}" type="presOf" srcId="{8547F374-7450-4F1E-94D0-500F8E71D60F}" destId="{1E6BB952-A8F0-46F4-AF6F-018F6023CB00}" srcOrd="0" destOrd="0" presId="urn:microsoft.com/office/officeart/2005/8/layout/list1"/>
    <dgm:cxn modelId="{AD401C28-0A31-4AD7-9A59-8B3631E58F41}" type="presOf" srcId="{0C3CF6AE-374B-432F-B884-E9964FD453D0}" destId="{54683B24-667E-4D82-901A-7413A40F903A}" srcOrd="0" destOrd="0" presId="urn:microsoft.com/office/officeart/2005/8/layout/list1"/>
    <dgm:cxn modelId="{7F7AF730-09D2-4D33-897B-FAD2164ED21B}" srcId="{329207DD-F1EB-4FC3-83AA-CFDE64F63E99}" destId="{A11BF956-0793-4B56-83E9-04E9B8E1453E}" srcOrd="0" destOrd="0" parTransId="{27EF4A01-48B5-4924-86CD-F16D832A4B55}" sibTransId="{42D472EC-A2D9-493E-A92D-3CCA0A063552}"/>
    <dgm:cxn modelId="{4B05DB31-5A93-4F85-BA36-396E1B67630D}" type="presOf" srcId="{B5E592EB-8838-4984-A49A-178907AFA9DE}" destId="{2CE1C785-11E2-4FCC-A252-E5CA7ABD4656}" srcOrd="0" destOrd="1" presId="urn:microsoft.com/office/officeart/2005/8/layout/list1"/>
    <dgm:cxn modelId="{8A267932-374B-4F1A-B717-A079CAD0E029}" srcId="{329207DD-F1EB-4FC3-83AA-CFDE64F63E99}" destId="{D70CF942-7473-4825-8A01-069B558D78E4}" srcOrd="2" destOrd="0" parTransId="{FA2A6569-15B3-4CF4-BDCF-13B5B902939D}" sibTransId="{9488C070-86E0-4AF6-BC21-185A87D5A119}"/>
    <dgm:cxn modelId="{BB5D9071-79C6-469F-8AB6-97F811214470}" type="presOf" srcId="{BBC579AE-3D21-4793-AB6A-CBA78B966C27}" destId="{517475A4-24CC-49DE-B6DC-E804E48C6ED5}" srcOrd="0" destOrd="0" presId="urn:microsoft.com/office/officeart/2005/8/layout/list1"/>
    <dgm:cxn modelId="{1FE51980-AFD8-485A-B0A9-35B839152483}" srcId="{8547F374-7450-4F1E-94D0-500F8E71D60F}" destId="{BBC579AE-3D21-4793-AB6A-CBA78B966C27}" srcOrd="1" destOrd="0" parTransId="{40FBC1D5-C92D-4C98-9514-4CF9E7696D71}" sibTransId="{5E07272D-9E1B-4F73-9629-4223A2CD7111}"/>
    <dgm:cxn modelId="{A6583F81-805C-475A-B396-FB02E2BC6096}" type="presOf" srcId="{DAD517BA-7E2D-4C58-8668-733FC4DE9B6C}" destId="{7A69F6DC-A240-454D-8825-24225976F61A}" srcOrd="0" destOrd="0" presId="urn:microsoft.com/office/officeart/2005/8/layout/list1"/>
    <dgm:cxn modelId="{9743A384-6469-4DBF-B62A-A6EE3DB3F56F}" srcId="{8547F374-7450-4F1E-94D0-500F8E71D60F}" destId="{0C3CF6AE-374B-432F-B884-E9964FD453D0}" srcOrd="2" destOrd="0" parTransId="{6738F63F-83BC-48FA-982A-DAA3FA4F43D4}" sibTransId="{37EEF738-CE7D-4E37-B845-42755912632A}"/>
    <dgm:cxn modelId="{9295A984-3BF4-42BE-94A0-795268E1A899}" srcId="{BBC579AE-3D21-4793-AB6A-CBA78B966C27}" destId="{49BFDCA5-43E0-477D-BF13-55DEA2ACEA2D}" srcOrd="0" destOrd="0" parTransId="{84621DB5-5840-4681-BF1E-04CA1C3F044C}" sibTransId="{62C60996-65A4-4D21-88C4-D8B74E36C8DA}"/>
    <dgm:cxn modelId="{17EDAF89-45FD-4806-9FA7-D19C5369D627}" type="presOf" srcId="{329207DD-F1EB-4FC3-83AA-CFDE64F63E99}" destId="{670C6D81-86B1-4337-AB02-ED094D2CBB32}" srcOrd="0" destOrd="0" presId="urn:microsoft.com/office/officeart/2005/8/layout/list1"/>
    <dgm:cxn modelId="{BBAF9B8A-F4B1-4CA6-B93F-27E0486104F9}" srcId="{329207DD-F1EB-4FC3-83AA-CFDE64F63E99}" destId="{B5E592EB-8838-4984-A49A-178907AFA9DE}" srcOrd="1" destOrd="0" parTransId="{DB24F270-BF4D-4716-B898-1AF983426E9F}" sibTransId="{64260D20-BAE1-4D4E-BB21-8BCC45CAB6FF}"/>
    <dgm:cxn modelId="{B7D9488B-C151-4EE3-94A6-B153F09ACC25}" type="presOf" srcId="{329207DD-F1EB-4FC3-83AA-CFDE64F63E99}" destId="{14ED151D-4E42-4619-9BA0-F26979EAEA56}" srcOrd="1" destOrd="0" presId="urn:microsoft.com/office/officeart/2005/8/layout/list1"/>
    <dgm:cxn modelId="{DFCBE59D-90D2-455E-97E4-9A214831BCE6}" type="presOf" srcId="{8A109673-A384-4330-9645-C1D5F0713D41}" destId="{7A69F6DC-A240-454D-8825-24225976F61A}" srcOrd="0" destOrd="1" presId="urn:microsoft.com/office/officeart/2005/8/layout/list1"/>
    <dgm:cxn modelId="{B01B3AA0-6C01-4F7A-B1D6-31E4E2D5D1E6}" type="presOf" srcId="{A11BF956-0793-4B56-83E9-04E9B8E1453E}" destId="{2CE1C785-11E2-4FCC-A252-E5CA7ABD4656}" srcOrd="0" destOrd="0" presId="urn:microsoft.com/office/officeart/2005/8/layout/list1"/>
    <dgm:cxn modelId="{5F50D1D0-01C0-4081-A88C-BB37BF3B0CC8}" type="presOf" srcId="{6DCEADEE-F073-49DA-A751-813A37D1B651}" destId="{48D3B810-B99D-4EBE-8A7D-2AB748DDD9DB}" srcOrd="0" destOrd="1" presId="urn:microsoft.com/office/officeart/2005/8/layout/list1"/>
    <dgm:cxn modelId="{91C099E0-1ADC-40DE-8FC8-8C7E15FAE30B}" srcId="{0C3CF6AE-374B-432F-B884-E9964FD453D0}" destId="{8A109673-A384-4330-9645-C1D5F0713D41}" srcOrd="1" destOrd="0" parTransId="{8914F1DB-1BF1-4400-964D-66836C5C5312}" sibTransId="{1E407731-7581-4152-802E-20A60B8995B9}"/>
    <dgm:cxn modelId="{1B41D5EF-B34C-4319-A9D2-221C04C7BD4E}" type="presOf" srcId="{0C3CF6AE-374B-432F-B884-E9964FD453D0}" destId="{42C810CD-98B1-42F4-A535-97444C6CF5BF}" srcOrd="1" destOrd="0" presId="urn:microsoft.com/office/officeart/2005/8/layout/list1"/>
    <dgm:cxn modelId="{72E45DF8-3850-4F0D-9062-DB1003EC0FD2}" type="presOf" srcId="{49BFDCA5-43E0-477D-BF13-55DEA2ACEA2D}" destId="{48D3B810-B99D-4EBE-8A7D-2AB748DDD9DB}" srcOrd="0" destOrd="0" presId="urn:microsoft.com/office/officeart/2005/8/layout/list1"/>
    <dgm:cxn modelId="{3CFF9BFA-45C7-48CA-924A-BC4BDA111F89}" srcId="{0C3CF6AE-374B-432F-B884-E9964FD453D0}" destId="{DAD517BA-7E2D-4C58-8668-733FC4DE9B6C}" srcOrd="0" destOrd="0" parTransId="{6E69E093-2BAE-4115-98B5-C852D9ABA054}" sibTransId="{B59FE255-10B9-475F-9F04-3C342843CE45}"/>
    <dgm:cxn modelId="{DE31A5FC-7CF0-4E59-BAAE-02C3EBDAB6C2}" type="presOf" srcId="{BBC579AE-3D21-4793-AB6A-CBA78B966C27}" destId="{AFE21D65-7051-48C4-AC5D-3B3D42CC2B4A}" srcOrd="1" destOrd="0" presId="urn:microsoft.com/office/officeart/2005/8/layout/list1"/>
    <dgm:cxn modelId="{51AE552F-C3FA-4202-B6F9-9E3EF1EA2D0C}" type="presParOf" srcId="{1E6BB952-A8F0-46F4-AF6F-018F6023CB00}" destId="{4584F521-D414-42A0-9D79-0A0CF047275E}" srcOrd="0" destOrd="0" presId="urn:microsoft.com/office/officeart/2005/8/layout/list1"/>
    <dgm:cxn modelId="{B0C45956-0E40-48D9-BA86-1779AF90B368}" type="presParOf" srcId="{4584F521-D414-42A0-9D79-0A0CF047275E}" destId="{670C6D81-86B1-4337-AB02-ED094D2CBB32}" srcOrd="0" destOrd="0" presId="urn:microsoft.com/office/officeart/2005/8/layout/list1"/>
    <dgm:cxn modelId="{91FAA801-2021-4A1E-8DEB-C1694E9E1E18}" type="presParOf" srcId="{4584F521-D414-42A0-9D79-0A0CF047275E}" destId="{14ED151D-4E42-4619-9BA0-F26979EAEA56}" srcOrd="1" destOrd="0" presId="urn:microsoft.com/office/officeart/2005/8/layout/list1"/>
    <dgm:cxn modelId="{5BC78538-597A-4D82-823B-BB1E01D7A156}" type="presParOf" srcId="{1E6BB952-A8F0-46F4-AF6F-018F6023CB00}" destId="{05899CFC-154E-447F-BD0E-B90878711197}" srcOrd="1" destOrd="0" presId="urn:microsoft.com/office/officeart/2005/8/layout/list1"/>
    <dgm:cxn modelId="{4AD9FE3E-A0C5-4464-9351-08ABD09D4487}" type="presParOf" srcId="{1E6BB952-A8F0-46F4-AF6F-018F6023CB00}" destId="{2CE1C785-11E2-4FCC-A252-E5CA7ABD4656}" srcOrd="2" destOrd="0" presId="urn:microsoft.com/office/officeart/2005/8/layout/list1"/>
    <dgm:cxn modelId="{6F5C1DA4-F70F-49EB-A12A-1F09BA04C558}" type="presParOf" srcId="{1E6BB952-A8F0-46F4-AF6F-018F6023CB00}" destId="{1B4BA29F-54D4-4FBB-AA49-DD335196AB76}" srcOrd="3" destOrd="0" presId="urn:microsoft.com/office/officeart/2005/8/layout/list1"/>
    <dgm:cxn modelId="{480A6046-38AB-48E4-8FC7-0F91E940BFAD}" type="presParOf" srcId="{1E6BB952-A8F0-46F4-AF6F-018F6023CB00}" destId="{41FE2031-334F-4761-8DB9-E2011960CABF}" srcOrd="4" destOrd="0" presId="urn:microsoft.com/office/officeart/2005/8/layout/list1"/>
    <dgm:cxn modelId="{2C99F7D1-5173-4A73-9B1B-29AEA31058D5}" type="presParOf" srcId="{41FE2031-334F-4761-8DB9-E2011960CABF}" destId="{517475A4-24CC-49DE-B6DC-E804E48C6ED5}" srcOrd="0" destOrd="0" presId="urn:microsoft.com/office/officeart/2005/8/layout/list1"/>
    <dgm:cxn modelId="{DC09473D-6774-4583-9BD9-12C2F8D0859E}" type="presParOf" srcId="{41FE2031-334F-4761-8DB9-E2011960CABF}" destId="{AFE21D65-7051-48C4-AC5D-3B3D42CC2B4A}" srcOrd="1" destOrd="0" presId="urn:microsoft.com/office/officeart/2005/8/layout/list1"/>
    <dgm:cxn modelId="{F3A9B174-424D-4653-A3FD-52D836A27AE5}" type="presParOf" srcId="{1E6BB952-A8F0-46F4-AF6F-018F6023CB00}" destId="{8C5361CD-99BE-4224-A3C1-BE36FD25CF8F}" srcOrd="5" destOrd="0" presId="urn:microsoft.com/office/officeart/2005/8/layout/list1"/>
    <dgm:cxn modelId="{8CE0624F-3448-4EF0-BFA9-D58EA05BE6B5}" type="presParOf" srcId="{1E6BB952-A8F0-46F4-AF6F-018F6023CB00}" destId="{48D3B810-B99D-4EBE-8A7D-2AB748DDD9DB}" srcOrd="6" destOrd="0" presId="urn:microsoft.com/office/officeart/2005/8/layout/list1"/>
    <dgm:cxn modelId="{A10C0728-12D8-4BA9-AE5F-A0C85078F590}" type="presParOf" srcId="{1E6BB952-A8F0-46F4-AF6F-018F6023CB00}" destId="{C5E1FB7E-BA11-47CE-805F-4CFE9B662B38}" srcOrd="7" destOrd="0" presId="urn:microsoft.com/office/officeart/2005/8/layout/list1"/>
    <dgm:cxn modelId="{AE9AEAF9-1C01-446A-B306-C2D8F24853A6}" type="presParOf" srcId="{1E6BB952-A8F0-46F4-AF6F-018F6023CB00}" destId="{B11039C1-C67C-47B1-A1A6-A83FE1444619}" srcOrd="8" destOrd="0" presId="urn:microsoft.com/office/officeart/2005/8/layout/list1"/>
    <dgm:cxn modelId="{36A9732B-3D2B-4F9B-8C1A-E764FC969BB7}" type="presParOf" srcId="{B11039C1-C67C-47B1-A1A6-A83FE1444619}" destId="{54683B24-667E-4D82-901A-7413A40F903A}" srcOrd="0" destOrd="0" presId="urn:microsoft.com/office/officeart/2005/8/layout/list1"/>
    <dgm:cxn modelId="{BBE6A353-8C53-425A-ACC5-2CBE1F7AEF7E}" type="presParOf" srcId="{B11039C1-C67C-47B1-A1A6-A83FE1444619}" destId="{42C810CD-98B1-42F4-A535-97444C6CF5BF}" srcOrd="1" destOrd="0" presId="urn:microsoft.com/office/officeart/2005/8/layout/list1"/>
    <dgm:cxn modelId="{E674496F-3F58-4811-9E4D-BB780B967A15}" type="presParOf" srcId="{1E6BB952-A8F0-46F4-AF6F-018F6023CB00}" destId="{B3535502-FFF1-42B8-8E76-FBA9CBD90BE5}" srcOrd="9" destOrd="0" presId="urn:microsoft.com/office/officeart/2005/8/layout/list1"/>
    <dgm:cxn modelId="{66575E27-4B1C-4CC3-B085-161D1F2AA09B}" type="presParOf" srcId="{1E6BB952-A8F0-46F4-AF6F-018F6023CB00}" destId="{7A69F6DC-A240-454D-8825-24225976F61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6902B22-26B1-4044-BF9A-F5A1C62D3D6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0DCB2C-77F1-477D-99BA-A92146E22703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Century Gothic"/>
            </a:rPr>
            <a:t>Express interest  in an interview</a:t>
          </a:r>
        </a:p>
      </dgm:t>
    </dgm:pt>
    <dgm:pt modelId="{AE40136B-B2C9-43EC-B9A6-483E751E5C62}" type="parTrans" cxnId="{827C871A-2BC0-4992-9632-96575E25A920}">
      <dgm:prSet/>
      <dgm:spPr/>
      <dgm:t>
        <a:bodyPr/>
        <a:lstStyle/>
        <a:p>
          <a:endParaRPr lang="en-US"/>
        </a:p>
      </dgm:t>
    </dgm:pt>
    <dgm:pt modelId="{24D6F83E-9C0B-4447-9980-34591269138A}" type="sibTrans" cxnId="{827C871A-2BC0-4992-9632-96575E25A920}">
      <dgm:prSet/>
      <dgm:spPr/>
      <dgm:t>
        <a:bodyPr/>
        <a:lstStyle/>
        <a:p>
          <a:endParaRPr lang="en-US"/>
        </a:p>
      </dgm:t>
    </dgm:pt>
    <dgm:pt modelId="{C7487170-31AD-42DB-87CD-1854ED96A99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Century Gothic"/>
            </a:rPr>
            <a:t>Provide your contact information</a:t>
          </a:r>
        </a:p>
      </dgm:t>
    </dgm:pt>
    <dgm:pt modelId="{C42FA39E-2F3B-481A-B3E1-FC9AE8893791}" type="parTrans" cxnId="{5063875E-19EC-4ACD-9DE7-AE45EA21E144}">
      <dgm:prSet/>
      <dgm:spPr/>
      <dgm:t>
        <a:bodyPr/>
        <a:lstStyle/>
        <a:p>
          <a:endParaRPr lang="en-US"/>
        </a:p>
      </dgm:t>
    </dgm:pt>
    <dgm:pt modelId="{DB5AE141-9BE3-4AFB-B33C-FDBFBB97F018}" type="sibTrans" cxnId="{5063875E-19EC-4ACD-9DE7-AE45EA21E144}">
      <dgm:prSet/>
      <dgm:spPr/>
      <dgm:t>
        <a:bodyPr/>
        <a:lstStyle/>
        <a:p>
          <a:endParaRPr lang="en-US"/>
        </a:p>
      </dgm:t>
    </dgm:pt>
    <dgm:pt modelId="{87D55ABC-F089-4B4D-AC7A-5C88194D21FE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Century Gothic"/>
            </a:rPr>
            <a:t>Thank the hiring manager for considering your application</a:t>
          </a:r>
          <a:endParaRPr lang="en-US" dirty="0"/>
        </a:p>
      </dgm:t>
    </dgm:pt>
    <dgm:pt modelId="{2ED5D437-F1BE-48E4-BD48-CFE1575E0788}" type="parTrans" cxnId="{61EDCE86-73B0-4F76-8969-5BC7C33C4088}">
      <dgm:prSet/>
      <dgm:spPr/>
    </dgm:pt>
    <dgm:pt modelId="{C08DF685-4E94-47AF-92A8-5F9860F0C2A5}" type="sibTrans" cxnId="{61EDCE86-73B0-4F76-8969-5BC7C33C4088}">
      <dgm:prSet/>
      <dgm:spPr/>
    </dgm:pt>
    <dgm:pt modelId="{8AAB3B15-DCC7-4E51-9974-EC1A5EF4F599}" type="pres">
      <dgm:prSet presAssocID="{96902B22-26B1-4044-BF9A-F5A1C62D3D6B}" presName="root" presStyleCnt="0">
        <dgm:presLayoutVars>
          <dgm:dir/>
          <dgm:resizeHandles val="exact"/>
        </dgm:presLayoutVars>
      </dgm:prSet>
      <dgm:spPr/>
    </dgm:pt>
    <dgm:pt modelId="{ADB5AC4E-9260-4DD4-9AF0-9FEAB5FF9658}" type="pres">
      <dgm:prSet presAssocID="{990DCB2C-77F1-477D-99BA-A92146E22703}" presName="compNode" presStyleCnt="0"/>
      <dgm:spPr/>
    </dgm:pt>
    <dgm:pt modelId="{13D91865-9B5E-4503-A284-73D6461EB24E}" type="pres">
      <dgm:prSet presAssocID="{990DCB2C-77F1-477D-99BA-A92146E22703}" presName="bgRect" presStyleLbl="bgShp" presStyleIdx="0" presStyleCnt="3"/>
      <dgm:spPr/>
    </dgm:pt>
    <dgm:pt modelId="{7B6BA739-7128-47D6-9FF8-C6FD89955D4A}" type="pres">
      <dgm:prSet presAssocID="{990DCB2C-77F1-477D-99BA-A92146E2270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EF36519D-522B-4F2C-9389-C0C5043EDD59}" type="pres">
      <dgm:prSet presAssocID="{990DCB2C-77F1-477D-99BA-A92146E22703}" presName="spaceRect" presStyleCnt="0"/>
      <dgm:spPr/>
    </dgm:pt>
    <dgm:pt modelId="{1B6D9396-FB57-4108-A1ED-4B9D3041C137}" type="pres">
      <dgm:prSet presAssocID="{990DCB2C-77F1-477D-99BA-A92146E22703}" presName="parTx" presStyleLbl="revTx" presStyleIdx="0" presStyleCnt="3">
        <dgm:presLayoutVars>
          <dgm:chMax val="0"/>
          <dgm:chPref val="0"/>
        </dgm:presLayoutVars>
      </dgm:prSet>
      <dgm:spPr/>
    </dgm:pt>
    <dgm:pt modelId="{98DC0191-8684-458D-8BBF-75E691027BAC}" type="pres">
      <dgm:prSet presAssocID="{24D6F83E-9C0B-4447-9980-34591269138A}" presName="sibTrans" presStyleCnt="0"/>
      <dgm:spPr/>
    </dgm:pt>
    <dgm:pt modelId="{19FD85B2-81FC-4B1E-BD24-3C5F419A696A}" type="pres">
      <dgm:prSet presAssocID="{C7487170-31AD-42DB-87CD-1854ED96A995}" presName="compNode" presStyleCnt="0"/>
      <dgm:spPr/>
    </dgm:pt>
    <dgm:pt modelId="{2B5A4D95-31A4-4F8C-8D95-2644164D72D0}" type="pres">
      <dgm:prSet presAssocID="{C7487170-31AD-42DB-87CD-1854ED96A995}" presName="bgRect" presStyleLbl="bgShp" presStyleIdx="1" presStyleCnt="3"/>
      <dgm:spPr/>
    </dgm:pt>
    <dgm:pt modelId="{F3406484-83C0-4F4E-AD86-484E761CB293}" type="pres">
      <dgm:prSet presAssocID="{C7487170-31AD-42DB-87CD-1854ED96A99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list with solid fill"/>
        </a:ext>
      </dgm:extLst>
    </dgm:pt>
    <dgm:pt modelId="{216B67B5-7C2E-46A8-A2DA-ADE942EE4837}" type="pres">
      <dgm:prSet presAssocID="{C7487170-31AD-42DB-87CD-1854ED96A995}" presName="spaceRect" presStyleCnt="0"/>
      <dgm:spPr/>
    </dgm:pt>
    <dgm:pt modelId="{5304B524-C070-43C0-9DDB-FB813AC779CC}" type="pres">
      <dgm:prSet presAssocID="{C7487170-31AD-42DB-87CD-1854ED96A995}" presName="parTx" presStyleLbl="revTx" presStyleIdx="1" presStyleCnt="3">
        <dgm:presLayoutVars>
          <dgm:chMax val="0"/>
          <dgm:chPref val="0"/>
        </dgm:presLayoutVars>
      </dgm:prSet>
      <dgm:spPr/>
    </dgm:pt>
    <dgm:pt modelId="{5F3BE1C0-C497-4351-A586-EBF8B851B1A8}" type="pres">
      <dgm:prSet presAssocID="{DB5AE141-9BE3-4AFB-B33C-FDBFBB97F018}" presName="sibTrans" presStyleCnt="0"/>
      <dgm:spPr/>
    </dgm:pt>
    <dgm:pt modelId="{7E0F7C12-41E5-4727-96F5-BB8DEF84500C}" type="pres">
      <dgm:prSet presAssocID="{87D55ABC-F089-4B4D-AC7A-5C88194D21FE}" presName="compNode" presStyleCnt="0"/>
      <dgm:spPr/>
    </dgm:pt>
    <dgm:pt modelId="{FB3DDE1B-CBDC-4C7C-8950-6270BCF4789D}" type="pres">
      <dgm:prSet presAssocID="{87D55ABC-F089-4B4D-AC7A-5C88194D21FE}" presName="bgRect" presStyleLbl="bgShp" presStyleIdx="2" presStyleCnt="3"/>
      <dgm:spPr/>
    </dgm:pt>
    <dgm:pt modelId="{72D88138-A2AC-4E4C-8A67-14036C8571F3}" type="pres">
      <dgm:prSet presAssocID="{87D55ABC-F089-4B4D-AC7A-5C88194D21FE}" presName="iconRect" presStyleLbl="node1" presStyleIdx="2" presStyleCnt="3"/>
      <dgm:spPr/>
    </dgm:pt>
    <dgm:pt modelId="{BCAAD4C1-E073-43D7-B469-9EBEEA24616C}" type="pres">
      <dgm:prSet presAssocID="{87D55ABC-F089-4B4D-AC7A-5C88194D21FE}" presName="spaceRect" presStyleCnt="0"/>
      <dgm:spPr/>
    </dgm:pt>
    <dgm:pt modelId="{758EEAFB-1A4E-4B56-BB31-6979FC9C6CE6}" type="pres">
      <dgm:prSet presAssocID="{87D55ABC-F089-4B4D-AC7A-5C88194D21F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5ACFA60E-D87F-43FE-B3D0-C6E0B45B512D}" type="presOf" srcId="{87D55ABC-F089-4B4D-AC7A-5C88194D21FE}" destId="{758EEAFB-1A4E-4B56-BB31-6979FC9C6CE6}" srcOrd="0" destOrd="0" presId="urn:microsoft.com/office/officeart/2018/2/layout/IconVerticalSolidList"/>
    <dgm:cxn modelId="{41348410-67D9-4A97-99A1-A00662B44FA0}" type="presOf" srcId="{990DCB2C-77F1-477D-99BA-A92146E22703}" destId="{1B6D9396-FB57-4108-A1ED-4B9D3041C137}" srcOrd="0" destOrd="0" presId="urn:microsoft.com/office/officeart/2018/2/layout/IconVerticalSolidList"/>
    <dgm:cxn modelId="{827C871A-2BC0-4992-9632-96575E25A920}" srcId="{96902B22-26B1-4044-BF9A-F5A1C62D3D6B}" destId="{990DCB2C-77F1-477D-99BA-A92146E22703}" srcOrd="0" destOrd="0" parTransId="{AE40136B-B2C9-43EC-B9A6-483E751E5C62}" sibTransId="{24D6F83E-9C0B-4447-9980-34591269138A}"/>
    <dgm:cxn modelId="{6B212530-C363-45D9-A15E-ED29BA5BF709}" type="presOf" srcId="{96902B22-26B1-4044-BF9A-F5A1C62D3D6B}" destId="{8AAB3B15-DCC7-4E51-9974-EC1A5EF4F599}" srcOrd="0" destOrd="0" presId="urn:microsoft.com/office/officeart/2018/2/layout/IconVerticalSolidList"/>
    <dgm:cxn modelId="{5063875E-19EC-4ACD-9DE7-AE45EA21E144}" srcId="{96902B22-26B1-4044-BF9A-F5A1C62D3D6B}" destId="{C7487170-31AD-42DB-87CD-1854ED96A995}" srcOrd="1" destOrd="0" parTransId="{C42FA39E-2F3B-481A-B3E1-FC9AE8893791}" sibTransId="{DB5AE141-9BE3-4AFB-B33C-FDBFBB97F018}"/>
    <dgm:cxn modelId="{435C5757-FA4A-4278-8B0A-317117CCECF3}" type="presOf" srcId="{C7487170-31AD-42DB-87CD-1854ED96A995}" destId="{5304B524-C070-43C0-9DDB-FB813AC779CC}" srcOrd="0" destOrd="0" presId="urn:microsoft.com/office/officeart/2018/2/layout/IconVerticalSolidList"/>
    <dgm:cxn modelId="{61EDCE86-73B0-4F76-8969-5BC7C33C4088}" srcId="{96902B22-26B1-4044-BF9A-F5A1C62D3D6B}" destId="{87D55ABC-F089-4B4D-AC7A-5C88194D21FE}" srcOrd="2" destOrd="0" parTransId="{2ED5D437-F1BE-48E4-BD48-CFE1575E0788}" sibTransId="{C08DF685-4E94-47AF-92A8-5F9860F0C2A5}"/>
    <dgm:cxn modelId="{AC2DFBB1-F6A5-483C-87F2-51B4DA3CA77E}" type="presParOf" srcId="{8AAB3B15-DCC7-4E51-9974-EC1A5EF4F599}" destId="{ADB5AC4E-9260-4DD4-9AF0-9FEAB5FF9658}" srcOrd="0" destOrd="0" presId="urn:microsoft.com/office/officeart/2018/2/layout/IconVerticalSolidList"/>
    <dgm:cxn modelId="{D373D336-EE5B-4A7B-BEEB-1568A20168A0}" type="presParOf" srcId="{ADB5AC4E-9260-4DD4-9AF0-9FEAB5FF9658}" destId="{13D91865-9B5E-4503-A284-73D6461EB24E}" srcOrd="0" destOrd="0" presId="urn:microsoft.com/office/officeart/2018/2/layout/IconVerticalSolidList"/>
    <dgm:cxn modelId="{C48C7526-929E-4620-AEFB-32C1BABE9D1F}" type="presParOf" srcId="{ADB5AC4E-9260-4DD4-9AF0-9FEAB5FF9658}" destId="{7B6BA739-7128-47D6-9FF8-C6FD89955D4A}" srcOrd="1" destOrd="0" presId="urn:microsoft.com/office/officeart/2018/2/layout/IconVerticalSolidList"/>
    <dgm:cxn modelId="{26DB0DCC-3979-48A8-A3C7-105350EBF684}" type="presParOf" srcId="{ADB5AC4E-9260-4DD4-9AF0-9FEAB5FF9658}" destId="{EF36519D-522B-4F2C-9389-C0C5043EDD59}" srcOrd="2" destOrd="0" presId="urn:microsoft.com/office/officeart/2018/2/layout/IconVerticalSolidList"/>
    <dgm:cxn modelId="{1E004046-CFD2-4E14-AD54-54656D127ED6}" type="presParOf" srcId="{ADB5AC4E-9260-4DD4-9AF0-9FEAB5FF9658}" destId="{1B6D9396-FB57-4108-A1ED-4B9D3041C137}" srcOrd="3" destOrd="0" presId="urn:microsoft.com/office/officeart/2018/2/layout/IconVerticalSolidList"/>
    <dgm:cxn modelId="{25CF4873-65E9-4A99-BF1C-1C0DE768DE9E}" type="presParOf" srcId="{8AAB3B15-DCC7-4E51-9974-EC1A5EF4F599}" destId="{98DC0191-8684-458D-8BBF-75E691027BAC}" srcOrd="1" destOrd="0" presId="urn:microsoft.com/office/officeart/2018/2/layout/IconVerticalSolidList"/>
    <dgm:cxn modelId="{D5C60725-EB48-4CB1-8231-72367CCEDD5B}" type="presParOf" srcId="{8AAB3B15-DCC7-4E51-9974-EC1A5EF4F599}" destId="{19FD85B2-81FC-4B1E-BD24-3C5F419A696A}" srcOrd="2" destOrd="0" presId="urn:microsoft.com/office/officeart/2018/2/layout/IconVerticalSolidList"/>
    <dgm:cxn modelId="{3C378C2E-A3BD-486A-A000-FDA89DE08588}" type="presParOf" srcId="{19FD85B2-81FC-4B1E-BD24-3C5F419A696A}" destId="{2B5A4D95-31A4-4F8C-8D95-2644164D72D0}" srcOrd="0" destOrd="0" presId="urn:microsoft.com/office/officeart/2018/2/layout/IconVerticalSolidList"/>
    <dgm:cxn modelId="{2B795F8E-40DA-4CC4-8BB8-04B6C17665BD}" type="presParOf" srcId="{19FD85B2-81FC-4B1E-BD24-3C5F419A696A}" destId="{F3406484-83C0-4F4E-AD86-484E761CB293}" srcOrd="1" destOrd="0" presId="urn:microsoft.com/office/officeart/2018/2/layout/IconVerticalSolidList"/>
    <dgm:cxn modelId="{045E2E43-A5B6-4785-B27C-5D3375E0D625}" type="presParOf" srcId="{19FD85B2-81FC-4B1E-BD24-3C5F419A696A}" destId="{216B67B5-7C2E-46A8-A2DA-ADE942EE4837}" srcOrd="2" destOrd="0" presId="urn:microsoft.com/office/officeart/2018/2/layout/IconVerticalSolidList"/>
    <dgm:cxn modelId="{AB739711-C117-472A-92A3-3A18A8C6E775}" type="presParOf" srcId="{19FD85B2-81FC-4B1E-BD24-3C5F419A696A}" destId="{5304B524-C070-43C0-9DDB-FB813AC779CC}" srcOrd="3" destOrd="0" presId="urn:microsoft.com/office/officeart/2018/2/layout/IconVerticalSolidList"/>
    <dgm:cxn modelId="{7FD576B6-12BE-4BBC-9C7D-21F0F87345E6}" type="presParOf" srcId="{8AAB3B15-DCC7-4E51-9974-EC1A5EF4F599}" destId="{5F3BE1C0-C497-4351-A586-EBF8B851B1A8}" srcOrd="3" destOrd="0" presId="urn:microsoft.com/office/officeart/2018/2/layout/IconVerticalSolidList"/>
    <dgm:cxn modelId="{80310B15-70EF-4DC7-B9B3-E29155F0DC42}" type="presParOf" srcId="{8AAB3B15-DCC7-4E51-9974-EC1A5EF4F599}" destId="{7E0F7C12-41E5-4727-96F5-BB8DEF84500C}" srcOrd="4" destOrd="0" presId="urn:microsoft.com/office/officeart/2018/2/layout/IconVerticalSolidList"/>
    <dgm:cxn modelId="{A2BA10F1-1874-4FEE-B19E-A201DF660FAC}" type="presParOf" srcId="{7E0F7C12-41E5-4727-96F5-BB8DEF84500C}" destId="{FB3DDE1B-CBDC-4C7C-8950-6270BCF4789D}" srcOrd="0" destOrd="0" presId="urn:microsoft.com/office/officeart/2018/2/layout/IconVerticalSolidList"/>
    <dgm:cxn modelId="{72511D30-D3E2-40A5-90DD-D2DC81623555}" type="presParOf" srcId="{7E0F7C12-41E5-4727-96F5-BB8DEF84500C}" destId="{72D88138-A2AC-4E4C-8A67-14036C8571F3}" srcOrd="1" destOrd="0" presId="urn:microsoft.com/office/officeart/2018/2/layout/IconVerticalSolidList"/>
    <dgm:cxn modelId="{8E9F04C1-4DC0-46B2-982D-2AA91A0B7038}" type="presParOf" srcId="{7E0F7C12-41E5-4727-96F5-BB8DEF84500C}" destId="{BCAAD4C1-E073-43D7-B469-9EBEEA24616C}" srcOrd="2" destOrd="0" presId="urn:microsoft.com/office/officeart/2018/2/layout/IconVerticalSolidList"/>
    <dgm:cxn modelId="{1737F15E-C1DD-4EE4-9845-6E444477632E}" type="presParOf" srcId="{7E0F7C12-41E5-4727-96F5-BB8DEF84500C}" destId="{758EEAFB-1A4E-4B56-BB31-6979FC9C6CE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D91865-9B5E-4503-A284-73D6461EB24E}">
      <dsp:nvSpPr>
        <dsp:cNvPr id="0" name=""/>
        <dsp:cNvSpPr/>
      </dsp:nvSpPr>
      <dsp:spPr>
        <a:xfrm>
          <a:off x="0" y="53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6BA739-7128-47D6-9FF8-C6FD89955D4A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6D9396-FB57-4108-A1ED-4B9D3041C137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9334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entury Gothic"/>
            </a:rPr>
            <a:t>Definition: A cover letter is a one-page document that applicants submit along with their resume that summarizes professional experience and background.</a:t>
          </a:r>
        </a:p>
      </dsp:txBody>
      <dsp:txXfrm>
        <a:off x="1435590" y="531"/>
        <a:ext cx="9080009" cy="1242935"/>
      </dsp:txXfrm>
    </dsp:sp>
    <dsp:sp modelId="{C1FDA569-35E3-4891-A0EE-7AE0DC8327D9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522A1B-97D7-40A0-A0C5-FCE19E108CCA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3DB98B-162A-4FB1-9EFC-B467A22AC3A0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9334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entury Gothic"/>
            </a:rPr>
            <a:t>Purpose: The goal of a cover letter is to illustrate the applicant's interest in a given position along with their qualifications.</a:t>
          </a:r>
        </a:p>
      </dsp:txBody>
      <dsp:txXfrm>
        <a:off x="1435590" y="1554201"/>
        <a:ext cx="9080009" cy="1242935"/>
      </dsp:txXfrm>
    </dsp:sp>
    <dsp:sp modelId="{2B5A4D95-31A4-4F8C-8D95-2644164D72D0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406484-83C0-4F4E-AD86-484E761CB293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04B524-C070-43C0-9DDB-FB813AC779CC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9334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entury Gothic"/>
            </a:rPr>
            <a:t>Importance: a well written cover letter will get an employer’s attention and encourage them to read the resume and schedule an interview.</a:t>
          </a:r>
        </a:p>
      </dsp:txBody>
      <dsp:txXfrm>
        <a:off x="1435590" y="3107870"/>
        <a:ext cx="9080009" cy="1242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248A5C-07A2-4DBC-9232-80B334404AA7}">
      <dsp:nvSpPr>
        <dsp:cNvPr id="0" name=""/>
        <dsp:cNvSpPr/>
      </dsp:nvSpPr>
      <dsp:spPr>
        <a:xfrm>
          <a:off x="4988054" y="2943648"/>
          <a:ext cx="3906674" cy="4520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005"/>
              </a:lnTo>
              <a:lnTo>
                <a:pt x="3906674" y="226005"/>
              </a:lnTo>
              <a:lnTo>
                <a:pt x="3906674" y="4520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B75D06-5378-4C35-AC2E-92CB685B045B}">
      <dsp:nvSpPr>
        <dsp:cNvPr id="0" name=""/>
        <dsp:cNvSpPr/>
      </dsp:nvSpPr>
      <dsp:spPr>
        <a:xfrm>
          <a:off x="4988054" y="2943648"/>
          <a:ext cx="1302224" cy="4520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005"/>
              </a:lnTo>
              <a:lnTo>
                <a:pt x="1302224" y="226005"/>
              </a:lnTo>
              <a:lnTo>
                <a:pt x="1302224" y="4520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A6B8AE-8B8E-4A53-9D89-A0FCE3BB16B4}">
      <dsp:nvSpPr>
        <dsp:cNvPr id="0" name=""/>
        <dsp:cNvSpPr/>
      </dsp:nvSpPr>
      <dsp:spPr>
        <a:xfrm>
          <a:off x="3685829" y="2943648"/>
          <a:ext cx="1302224" cy="452011"/>
        </a:xfrm>
        <a:custGeom>
          <a:avLst/>
          <a:gdLst/>
          <a:ahLst/>
          <a:cxnLst/>
          <a:rect l="0" t="0" r="0" b="0"/>
          <a:pathLst>
            <a:path>
              <a:moveTo>
                <a:pt x="1302224" y="0"/>
              </a:moveTo>
              <a:lnTo>
                <a:pt x="1302224" y="226005"/>
              </a:lnTo>
              <a:lnTo>
                <a:pt x="0" y="226005"/>
              </a:lnTo>
              <a:lnTo>
                <a:pt x="0" y="4520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7B3B82-1DF5-40C6-9CAE-EE2E10C16EDB}">
      <dsp:nvSpPr>
        <dsp:cNvPr id="0" name=""/>
        <dsp:cNvSpPr/>
      </dsp:nvSpPr>
      <dsp:spPr>
        <a:xfrm>
          <a:off x="1081379" y="2943648"/>
          <a:ext cx="3906674" cy="452011"/>
        </a:xfrm>
        <a:custGeom>
          <a:avLst/>
          <a:gdLst/>
          <a:ahLst/>
          <a:cxnLst/>
          <a:rect l="0" t="0" r="0" b="0"/>
          <a:pathLst>
            <a:path>
              <a:moveTo>
                <a:pt x="3906674" y="0"/>
              </a:moveTo>
              <a:lnTo>
                <a:pt x="3906674" y="226005"/>
              </a:lnTo>
              <a:lnTo>
                <a:pt x="0" y="226005"/>
              </a:lnTo>
              <a:lnTo>
                <a:pt x="0" y="4520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384DBE-46C6-4F1A-B43F-2FE12091A891}">
      <dsp:nvSpPr>
        <dsp:cNvPr id="0" name=""/>
        <dsp:cNvSpPr/>
      </dsp:nvSpPr>
      <dsp:spPr>
        <a:xfrm>
          <a:off x="3911835" y="1867429"/>
          <a:ext cx="2152437" cy="10762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Century Gothic"/>
            </a:rPr>
            <a:t>Major Considerations: AIDA</a:t>
          </a:r>
        </a:p>
      </dsp:txBody>
      <dsp:txXfrm>
        <a:off x="3911835" y="1867429"/>
        <a:ext cx="2152437" cy="1076218"/>
      </dsp:txXfrm>
    </dsp:sp>
    <dsp:sp modelId="{0962E329-8930-4DD4-B474-D8A64CBC6A1C}">
      <dsp:nvSpPr>
        <dsp:cNvPr id="0" name=""/>
        <dsp:cNvSpPr/>
      </dsp:nvSpPr>
      <dsp:spPr>
        <a:xfrm>
          <a:off x="5160" y="3395660"/>
          <a:ext cx="2152437" cy="10762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Century Gothic"/>
            </a:rPr>
            <a:t>Attention</a:t>
          </a:r>
        </a:p>
      </dsp:txBody>
      <dsp:txXfrm>
        <a:off x="5160" y="3395660"/>
        <a:ext cx="2152437" cy="1076218"/>
      </dsp:txXfrm>
    </dsp:sp>
    <dsp:sp modelId="{9B42EBB8-CF31-4E83-911E-3DBFB04F0012}">
      <dsp:nvSpPr>
        <dsp:cNvPr id="0" name=""/>
        <dsp:cNvSpPr/>
      </dsp:nvSpPr>
      <dsp:spPr>
        <a:xfrm>
          <a:off x="2609610" y="3395660"/>
          <a:ext cx="2152437" cy="10762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Century Gothic"/>
            </a:rPr>
            <a:t>Interest</a:t>
          </a:r>
        </a:p>
      </dsp:txBody>
      <dsp:txXfrm>
        <a:off x="2609610" y="3395660"/>
        <a:ext cx="2152437" cy="1076218"/>
      </dsp:txXfrm>
    </dsp:sp>
    <dsp:sp modelId="{AC872126-36B0-4019-BEAD-74C6527A56EC}">
      <dsp:nvSpPr>
        <dsp:cNvPr id="0" name=""/>
        <dsp:cNvSpPr/>
      </dsp:nvSpPr>
      <dsp:spPr>
        <a:xfrm>
          <a:off x="5214059" y="3395660"/>
          <a:ext cx="2152437" cy="10762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Century Gothic"/>
            </a:rPr>
            <a:t>Desire</a:t>
          </a:r>
        </a:p>
      </dsp:txBody>
      <dsp:txXfrm>
        <a:off x="5214059" y="3395660"/>
        <a:ext cx="2152437" cy="1076218"/>
      </dsp:txXfrm>
    </dsp:sp>
    <dsp:sp modelId="{4315ED03-C14C-49A5-A673-557BFE70940C}">
      <dsp:nvSpPr>
        <dsp:cNvPr id="0" name=""/>
        <dsp:cNvSpPr/>
      </dsp:nvSpPr>
      <dsp:spPr>
        <a:xfrm>
          <a:off x="7818509" y="3395660"/>
          <a:ext cx="2152437" cy="10762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Century Gothic"/>
            </a:rPr>
            <a:t>Action</a:t>
          </a:r>
        </a:p>
      </dsp:txBody>
      <dsp:txXfrm>
        <a:off x="7818509" y="3395660"/>
        <a:ext cx="2152437" cy="10762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394A02-C775-478C-B607-5092BC5290B1}">
      <dsp:nvSpPr>
        <dsp:cNvPr id="0" name=""/>
        <dsp:cNvSpPr/>
      </dsp:nvSpPr>
      <dsp:spPr>
        <a:xfrm>
          <a:off x="0" y="354299"/>
          <a:ext cx="7680960" cy="7862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Century Gothic"/>
            </a:rPr>
            <a:t>Who you are</a:t>
          </a:r>
          <a:endParaRPr lang="en-US" sz="3200" kern="1200" dirty="0"/>
        </a:p>
      </dsp:txBody>
      <dsp:txXfrm>
        <a:off x="38381" y="392680"/>
        <a:ext cx="7604198" cy="709478"/>
      </dsp:txXfrm>
    </dsp:sp>
    <dsp:sp modelId="{F4534986-5D5E-4782-BB74-3F95D0705F72}">
      <dsp:nvSpPr>
        <dsp:cNvPr id="0" name=""/>
        <dsp:cNvSpPr/>
      </dsp:nvSpPr>
      <dsp:spPr>
        <a:xfrm>
          <a:off x="0" y="1232699"/>
          <a:ext cx="7680960" cy="7862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Century Gothic"/>
            </a:rPr>
            <a:t>What position you're applying for</a:t>
          </a:r>
        </a:p>
      </dsp:txBody>
      <dsp:txXfrm>
        <a:off x="38381" y="1271080"/>
        <a:ext cx="7604198" cy="709478"/>
      </dsp:txXfrm>
    </dsp:sp>
    <dsp:sp modelId="{0746FFB5-FEB0-4061-9993-DF9301F6983D}">
      <dsp:nvSpPr>
        <dsp:cNvPr id="0" name=""/>
        <dsp:cNvSpPr/>
      </dsp:nvSpPr>
      <dsp:spPr>
        <a:xfrm>
          <a:off x="0" y="2111100"/>
          <a:ext cx="7680960" cy="7862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Century Gothic"/>
            </a:rPr>
            <a:t>How you learned about that position</a:t>
          </a:r>
          <a:endParaRPr lang="en-US" sz="3200" kern="1200" dirty="0"/>
        </a:p>
      </dsp:txBody>
      <dsp:txXfrm>
        <a:off x="38381" y="2149481"/>
        <a:ext cx="7604198" cy="709478"/>
      </dsp:txXfrm>
    </dsp:sp>
    <dsp:sp modelId="{8CCCACFF-90C6-429F-A21B-69820AEF45ED}">
      <dsp:nvSpPr>
        <dsp:cNvPr id="0" name=""/>
        <dsp:cNvSpPr/>
      </dsp:nvSpPr>
      <dsp:spPr>
        <a:xfrm>
          <a:off x="0" y="2989500"/>
          <a:ext cx="7680960" cy="7862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Century Gothic"/>
            </a:rPr>
            <a:t>Why you are interested</a:t>
          </a:r>
        </a:p>
      </dsp:txBody>
      <dsp:txXfrm>
        <a:off x="38381" y="3027881"/>
        <a:ext cx="7604198" cy="7094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534986-5D5E-4782-BB74-3F95D0705F72}">
      <dsp:nvSpPr>
        <dsp:cNvPr id="0" name=""/>
        <dsp:cNvSpPr/>
      </dsp:nvSpPr>
      <dsp:spPr>
        <a:xfrm>
          <a:off x="0" y="303539"/>
          <a:ext cx="7680960" cy="835379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entury Gothic"/>
            </a:rPr>
            <a:t>I am writing in application for the _____ position I learned about through (Ziprecruiter/Indeed/Monster/etc.)</a:t>
          </a:r>
        </a:p>
      </dsp:txBody>
      <dsp:txXfrm>
        <a:off x="40780" y="344319"/>
        <a:ext cx="7599400" cy="753819"/>
      </dsp:txXfrm>
    </dsp:sp>
    <dsp:sp modelId="{0746FFB5-FEB0-4061-9993-DF9301F6983D}">
      <dsp:nvSpPr>
        <dsp:cNvPr id="0" name=""/>
        <dsp:cNvSpPr/>
      </dsp:nvSpPr>
      <dsp:spPr>
        <a:xfrm>
          <a:off x="0" y="1199399"/>
          <a:ext cx="7680960" cy="835379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3333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3333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3333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entury Gothic"/>
            </a:rPr>
            <a:t>I am following up on the _____ position we discussed at the Bartow County job fair.</a:t>
          </a:r>
          <a:endParaRPr lang="en-US" sz="2100" kern="1200" dirty="0"/>
        </a:p>
      </dsp:txBody>
      <dsp:txXfrm>
        <a:off x="40780" y="1240179"/>
        <a:ext cx="7599400" cy="753819"/>
      </dsp:txXfrm>
    </dsp:sp>
    <dsp:sp modelId="{8CCCACFF-90C6-429F-A21B-69820AEF45ED}">
      <dsp:nvSpPr>
        <dsp:cNvPr id="0" name=""/>
        <dsp:cNvSpPr/>
      </dsp:nvSpPr>
      <dsp:spPr>
        <a:xfrm>
          <a:off x="0" y="2095259"/>
          <a:ext cx="7680960" cy="835379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6667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6667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6667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entury Gothic"/>
            </a:rPr>
            <a:t>I am interested in learning more about the ______ career opportunity I heard about through my friend Jane Doe.</a:t>
          </a:r>
        </a:p>
      </dsp:txBody>
      <dsp:txXfrm>
        <a:off x="40780" y="2136039"/>
        <a:ext cx="7599400" cy="753819"/>
      </dsp:txXfrm>
    </dsp:sp>
    <dsp:sp modelId="{E73FD2C3-5B69-4894-B2A9-C4DEFF24B190}">
      <dsp:nvSpPr>
        <dsp:cNvPr id="0" name=""/>
        <dsp:cNvSpPr/>
      </dsp:nvSpPr>
      <dsp:spPr>
        <a:xfrm>
          <a:off x="0" y="2991120"/>
          <a:ext cx="7680960" cy="835379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entury Gothic"/>
            </a:rPr>
            <a:t>I am inquiring about the available positions I saw advertised while shopping in your store.</a:t>
          </a:r>
        </a:p>
      </dsp:txBody>
      <dsp:txXfrm>
        <a:off x="40780" y="3031900"/>
        <a:ext cx="7599400" cy="7538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E1C785-11E2-4FCC-A252-E5CA7ABD4656}">
      <dsp:nvSpPr>
        <dsp:cNvPr id="0" name=""/>
        <dsp:cNvSpPr/>
      </dsp:nvSpPr>
      <dsp:spPr>
        <a:xfrm>
          <a:off x="0" y="318599"/>
          <a:ext cx="5971484" cy="105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3454" tIns="291592" rIns="463454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alibri Light" panose="020F0302020204030204"/>
            </a:rPr>
            <a:t>Degrees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alibri Light" panose="020F0302020204030204"/>
            </a:rPr>
            <a:t>Workshops 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alibri Light" panose="020F0302020204030204"/>
            </a:rPr>
            <a:t>Certifications</a:t>
          </a:r>
        </a:p>
      </dsp:txBody>
      <dsp:txXfrm>
        <a:off x="0" y="318599"/>
        <a:ext cx="5971484" cy="1058400"/>
      </dsp:txXfrm>
    </dsp:sp>
    <dsp:sp modelId="{14ED151D-4E42-4619-9BA0-F26979EAEA56}">
      <dsp:nvSpPr>
        <dsp:cNvPr id="0" name=""/>
        <dsp:cNvSpPr/>
      </dsp:nvSpPr>
      <dsp:spPr>
        <a:xfrm>
          <a:off x="298574" y="111959"/>
          <a:ext cx="4180038" cy="4132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7996" tIns="0" rIns="157996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 Light" panose="020F0302020204030204"/>
            </a:rPr>
            <a:t>Education</a:t>
          </a:r>
          <a:endParaRPr lang="en-US" sz="1400" kern="1200" dirty="0"/>
        </a:p>
      </dsp:txBody>
      <dsp:txXfrm>
        <a:off x="318749" y="132134"/>
        <a:ext cx="4139688" cy="372929"/>
      </dsp:txXfrm>
    </dsp:sp>
    <dsp:sp modelId="{48D3B810-B99D-4EBE-8A7D-2AB748DDD9DB}">
      <dsp:nvSpPr>
        <dsp:cNvPr id="0" name=""/>
        <dsp:cNvSpPr/>
      </dsp:nvSpPr>
      <dsp:spPr>
        <a:xfrm>
          <a:off x="0" y="1659239"/>
          <a:ext cx="5971484" cy="815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3454" tIns="291592" rIns="463454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alibri Light" panose="020F0302020204030204"/>
            </a:rPr>
            <a:t>Familiar with x computer program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alibri Light" panose="020F0302020204030204"/>
            </a:rPr>
            <a:t>Skilled in social media content creation</a:t>
          </a:r>
        </a:p>
      </dsp:txBody>
      <dsp:txXfrm>
        <a:off x="0" y="1659239"/>
        <a:ext cx="5971484" cy="815850"/>
      </dsp:txXfrm>
    </dsp:sp>
    <dsp:sp modelId="{AFE21D65-7051-48C4-AC5D-3B3D42CC2B4A}">
      <dsp:nvSpPr>
        <dsp:cNvPr id="0" name=""/>
        <dsp:cNvSpPr/>
      </dsp:nvSpPr>
      <dsp:spPr>
        <a:xfrm>
          <a:off x="298574" y="1452599"/>
          <a:ext cx="4180038" cy="4132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7996" tIns="0" rIns="157996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 Light" panose="020F0302020204030204"/>
            </a:rPr>
            <a:t>Specialized Skills</a:t>
          </a:r>
          <a:endParaRPr lang="en-US" sz="1400" kern="1200" dirty="0"/>
        </a:p>
      </dsp:txBody>
      <dsp:txXfrm>
        <a:off x="318749" y="1472774"/>
        <a:ext cx="4139688" cy="372929"/>
      </dsp:txXfrm>
    </dsp:sp>
    <dsp:sp modelId="{7A69F6DC-A240-454D-8825-24225976F61A}">
      <dsp:nvSpPr>
        <dsp:cNvPr id="0" name=""/>
        <dsp:cNvSpPr/>
      </dsp:nvSpPr>
      <dsp:spPr>
        <a:xfrm>
          <a:off x="0" y="2757330"/>
          <a:ext cx="5971484" cy="815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3454" tIns="291592" rIns="463454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alibri Light" panose="020F0302020204030204"/>
            </a:rPr>
            <a:t>Years of experience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alibri Light" panose="020F0302020204030204"/>
            </a:rPr>
            <a:t>Specific projects</a:t>
          </a:r>
        </a:p>
      </dsp:txBody>
      <dsp:txXfrm>
        <a:off x="0" y="2757330"/>
        <a:ext cx="5971484" cy="815850"/>
      </dsp:txXfrm>
    </dsp:sp>
    <dsp:sp modelId="{42C810CD-98B1-42F4-A535-97444C6CF5BF}">
      <dsp:nvSpPr>
        <dsp:cNvPr id="0" name=""/>
        <dsp:cNvSpPr/>
      </dsp:nvSpPr>
      <dsp:spPr>
        <a:xfrm>
          <a:off x="298574" y="2550689"/>
          <a:ext cx="4180038" cy="4132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7996" tIns="0" rIns="157996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 Light" panose="020F0302020204030204"/>
            </a:rPr>
            <a:t>Related Experience</a:t>
          </a:r>
          <a:endParaRPr lang="en-US" sz="1400" kern="1200" dirty="0"/>
        </a:p>
      </dsp:txBody>
      <dsp:txXfrm>
        <a:off x="318749" y="2570864"/>
        <a:ext cx="4139688" cy="37292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D91865-9B5E-4503-A284-73D6461EB24E}">
      <dsp:nvSpPr>
        <dsp:cNvPr id="0" name=""/>
        <dsp:cNvSpPr/>
      </dsp:nvSpPr>
      <dsp:spPr>
        <a:xfrm>
          <a:off x="0" y="449"/>
          <a:ext cx="10039350" cy="105248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6BA739-7128-47D6-9FF8-C6FD89955D4A}">
      <dsp:nvSpPr>
        <dsp:cNvPr id="0" name=""/>
        <dsp:cNvSpPr/>
      </dsp:nvSpPr>
      <dsp:spPr>
        <a:xfrm>
          <a:off x="318375" y="237258"/>
          <a:ext cx="578865" cy="57886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6D9396-FB57-4108-A1ED-4B9D3041C137}">
      <dsp:nvSpPr>
        <dsp:cNvPr id="0" name=""/>
        <dsp:cNvSpPr/>
      </dsp:nvSpPr>
      <dsp:spPr>
        <a:xfrm>
          <a:off x="1215617" y="449"/>
          <a:ext cx="8823732" cy="1052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388" tIns="111388" rIns="111388" bIns="11138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Century Gothic"/>
            </a:rPr>
            <a:t>Express interest  in an interview</a:t>
          </a:r>
        </a:p>
      </dsp:txBody>
      <dsp:txXfrm>
        <a:off x="1215617" y="449"/>
        <a:ext cx="8823732" cy="1052482"/>
      </dsp:txXfrm>
    </dsp:sp>
    <dsp:sp modelId="{2B5A4D95-31A4-4F8C-8D95-2644164D72D0}">
      <dsp:nvSpPr>
        <dsp:cNvPr id="0" name=""/>
        <dsp:cNvSpPr/>
      </dsp:nvSpPr>
      <dsp:spPr>
        <a:xfrm>
          <a:off x="0" y="1316052"/>
          <a:ext cx="10039350" cy="105248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406484-83C0-4F4E-AD86-484E761CB293}">
      <dsp:nvSpPr>
        <dsp:cNvPr id="0" name=""/>
        <dsp:cNvSpPr/>
      </dsp:nvSpPr>
      <dsp:spPr>
        <a:xfrm>
          <a:off x="318375" y="1552861"/>
          <a:ext cx="578865" cy="57886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04B524-C070-43C0-9DDB-FB813AC779CC}">
      <dsp:nvSpPr>
        <dsp:cNvPr id="0" name=""/>
        <dsp:cNvSpPr/>
      </dsp:nvSpPr>
      <dsp:spPr>
        <a:xfrm>
          <a:off x="1215617" y="1316052"/>
          <a:ext cx="8823732" cy="1052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388" tIns="111388" rIns="111388" bIns="11138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Century Gothic"/>
            </a:rPr>
            <a:t>Provide your contact information</a:t>
          </a:r>
        </a:p>
      </dsp:txBody>
      <dsp:txXfrm>
        <a:off x="1215617" y="1316052"/>
        <a:ext cx="8823732" cy="1052482"/>
      </dsp:txXfrm>
    </dsp:sp>
    <dsp:sp modelId="{FB3DDE1B-CBDC-4C7C-8950-6270BCF4789D}">
      <dsp:nvSpPr>
        <dsp:cNvPr id="0" name=""/>
        <dsp:cNvSpPr/>
      </dsp:nvSpPr>
      <dsp:spPr>
        <a:xfrm>
          <a:off x="0" y="2631655"/>
          <a:ext cx="10039350" cy="105248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D88138-A2AC-4E4C-8A67-14036C8571F3}">
      <dsp:nvSpPr>
        <dsp:cNvPr id="0" name=""/>
        <dsp:cNvSpPr/>
      </dsp:nvSpPr>
      <dsp:spPr>
        <a:xfrm>
          <a:off x="318375" y="2868464"/>
          <a:ext cx="578865" cy="5788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8EEAFB-1A4E-4B56-BB31-6979FC9C6CE6}">
      <dsp:nvSpPr>
        <dsp:cNvPr id="0" name=""/>
        <dsp:cNvSpPr/>
      </dsp:nvSpPr>
      <dsp:spPr>
        <a:xfrm>
          <a:off x="1215617" y="2631655"/>
          <a:ext cx="8823732" cy="1052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388" tIns="111388" rIns="111388" bIns="11138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Century Gothic"/>
            </a:rPr>
            <a:t>Thank the hiring manager for considering your application</a:t>
          </a:r>
          <a:endParaRPr lang="en-US" sz="2500" kern="1200" dirty="0"/>
        </a:p>
      </dsp:txBody>
      <dsp:txXfrm>
        <a:off x="1215617" y="2631655"/>
        <a:ext cx="8823732" cy="1052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resumegenius.com/cover-letter-examples/recent-graduate-cover-lette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diagramLayout" Target="../diagrams/layout6.xml"/><Relationship Id="rId7" Type="http://schemas.openxmlformats.org/officeDocument/2006/relationships/image" Target="../media/image8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Book Antiqua"/>
                <a:cs typeface="Calibri Light"/>
              </a:rPr>
              <a:t>Writing A Cover Letter</a:t>
            </a:r>
            <a:endParaRPr lang="en-US" dirty="0">
              <a:latin typeface="Book Antiqu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Century Gothic"/>
                <a:cs typeface="Calibri"/>
              </a:rPr>
              <a:t>Georgia Highlands College 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D47412A-F547-EDFD-DB15-B86CE2A43171}"/>
              </a:ext>
            </a:extLst>
          </p:cNvPr>
          <p:cNvSpPr/>
          <p:nvPr/>
        </p:nvSpPr>
        <p:spPr>
          <a:xfrm>
            <a:off x="6168886" y="1871869"/>
            <a:ext cx="4982817" cy="44659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4EEC91-7E05-251B-BD88-9F7680A5CFEE}"/>
              </a:ext>
            </a:extLst>
          </p:cNvPr>
          <p:cNvSpPr/>
          <p:nvPr/>
        </p:nvSpPr>
        <p:spPr>
          <a:xfrm>
            <a:off x="841513" y="1871870"/>
            <a:ext cx="4982817" cy="44659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871109-1911-A864-9AA3-865FD5D4F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Create Your Own!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48D043-31B6-1901-A2A4-0630E8BDE5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If you have a cover letter...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C989E-E890-1275-1CC7-8E3501E748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 panose="020F0502020204030204"/>
              </a:rPr>
              <a:t>Get in groups of two or three</a:t>
            </a:r>
          </a:p>
          <a:p>
            <a:r>
              <a:rPr lang="en-US" dirty="0">
                <a:cs typeface="Calibri" panose="020F0502020204030204"/>
              </a:rPr>
              <a:t>Trade cover letters</a:t>
            </a:r>
          </a:p>
          <a:p>
            <a:r>
              <a:rPr lang="en-US" dirty="0">
                <a:cs typeface="Calibri" panose="020F0502020204030204"/>
              </a:rPr>
              <a:t>Read to see if the it has all the elements of AIDA</a:t>
            </a:r>
          </a:p>
          <a:p>
            <a:r>
              <a:rPr lang="en-US" dirty="0">
                <a:cs typeface="Calibri" panose="020F0502020204030204"/>
              </a:rPr>
              <a:t>Give your partners constructive feedback.</a:t>
            </a:r>
          </a:p>
          <a:p>
            <a:r>
              <a:rPr lang="en-US" dirty="0">
                <a:cs typeface="Calibri" panose="020F0502020204030204"/>
              </a:rPr>
              <a:t>Trade back and revise!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7BE0254-EE33-277C-052A-AF18CE5A60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If you do not...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6998BF-A25A-D803-50C1-CDF5C3D7832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Using the provided templates, write a draft of your cover letter</a:t>
            </a:r>
          </a:p>
          <a:p>
            <a:r>
              <a:rPr lang="en-US" dirty="0">
                <a:cs typeface="Calibri"/>
              </a:rPr>
              <a:t>When you are finished, get in groups, provide feedback, and revise.</a:t>
            </a: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769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18044-12F6-01AE-26D8-BF5A6A9E6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Work Cited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8F7270-9456-9778-EDCC-2419E8433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-US" dirty="0">
                <a:ea typeface="+mn-lt"/>
                <a:cs typeface="+mn-lt"/>
              </a:rPr>
              <a:t>Benz, Conrad, et al. “Recent Graduate Cover Letter Sample &amp; Writing Tips.” </a:t>
            </a:r>
            <a:r>
              <a:rPr lang="en-US" i="1" dirty="0">
                <a:ea typeface="+mn-lt"/>
                <a:cs typeface="+mn-lt"/>
              </a:rPr>
              <a:t>Resume Genius</a:t>
            </a:r>
            <a:r>
              <a:rPr lang="en-US" dirty="0">
                <a:ea typeface="+mn-lt"/>
                <a:cs typeface="+mn-lt"/>
              </a:rPr>
              <a:t>, Resume Genius, 10 Feb. 2022, </a:t>
            </a:r>
            <a:r>
              <a:rPr lang="en-US" dirty="0">
                <a:ea typeface="+mn-lt"/>
                <a:cs typeface="+mn-lt"/>
                <a:hlinkClick r:id="rId2"/>
              </a:rPr>
              <a:t>https://resumegenius.com/cover-letter-examples/recent-graduate-cover-letter</a:t>
            </a:r>
            <a:r>
              <a:rPr lang="en-US" dirty="0">
                <a:ea typeface="+mn-lt"/>
                <a:cs typeface="+mn-lt"/>
              </a:rPr>
              <a:t>. </a:t>
            </a:r>
            <a:endParaRPr lang="en-US"/>
          </a:p>
          <a:p>
            <a:pPr>
              <a:buNone/>
            </a:pPr>
            <a:r>
              <a:rPr lang="en-US" dirty="0">
                <a:cs typeface="Calibri" panose="020F0502020204030204"/>
              </a:rPr>
              <a:t>Dahlstrom, Harry S. “Let AIDA Help You Write a Better Cover Letter.” </a:t>
            </a:r>
            <a:r>
              <a:rPr lang="en-US" i="1" dirty="0">
                <a:cs typeface="Calibri" panose="020F0502020204030204"/>
              </a:rPr>
              <a:t>The Job Hunting Handbook</a:t>
            </a:r>
            <a:r>
              <a:rPr lang="en-US" dirty="0">
                <a:cs typeface="Calibri" panose="020F0502020204030204"/>
              </a:rPr>
              <a:t>, Dahlstrom &amp; Company, Inc, Holliston, MA, 2019, pp. 24–25. </a:t>
            </a:r>
            <a:endParaRPr lang="en-US"/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981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1D706-29E7-43A5-97DA-BC4BE1E24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/>
                <a:ea typeface="+mj-lt"/>
                <a:cs typeface="+mj-lt"/>
              </a:rPr>
              <a:t>What is a Cover Letter?</a:t>
            </a:r>
            <a:endParaRPr lang="en-US" dirty="0">
              <a:latin typeface="Book Antiqua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84A741F-157A-45FC-B389-49ECD7266C6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72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60169-7220-4BD8-94C1-BBB5673D1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>
                <a:latin typeface="Book Antiqua"/>
                <a:ea typeface="+mj-lt"/>
                <a:cs typeface="+mj-lt"/>
              </a:rPr>
              <a:t>How Do We Write a Resume that Will Get Us Noticed?</a:t>
            </a:r>
            <a:endParaRPr lang="en-US" sz="3600">
              <a:latin typeface="Book Antiqu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DC303-CAC5-4E19-8451-036FEF073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endParaRPr lang="en-US">
              <a:cs typeface="Calibri" panose="020F0502020204030204"/>
            </a:endParaRPr>
          </a:p>
        </p:txBody>
      </p:sp>
      <p:graphicFrame>
        <p:nvGraphicFramePr>
          <p:cNvPr id="10" name="Diagram 10">
            <a:extLst>
              <a:ext uri="{FF2B5EF4-FFF2-40B4-BE49-F238E27FC236}">
                <a16:creationId xmlns:a16="http://schemas.microsoft.com/office/drawing/2014/main" id="{EAA96618-0EB5-4620-8954-90FC2F1165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7644083"/>
              </p:ext>
            </p:extLst>
          </p:nvPr>
        </p:nvGraphicFramePr>
        <p:xfrm>
          <a:off x="1102655" y="-398"/>
          <a:ext cx="9976108" cy="6339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681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4AEF0-2F1F-49A3-80DD-BAC72396F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/>
                <a:cs typeface="Calibri Light"/>
              </a:rPr>
              <a:t>Attention</a:t>
            </a:r>
            <a:endParaRPr lang="en-US" dirty="0">
              <a:latin typeface="Book Antiqu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00FCC-E30D-4170-845B-A4FB8DCD0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386" y="142272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Century Gothic"/>
                <a:cs typeface="Calibri" panose="020F0502020204030204"/>
              </a:rPr>
              <a:t>The goal of the first paragraph in your cover letter is to grab your potential employer's </a:t>
            </a:r>
            <a:r>
              <a:rPr lang="en-US" sz="1800" b="1" u="sng" dirty="0">
                <a:latin typeface="Century Gothic"/>
                <a:cs typeface="Calibri" panose="020F0502020204030204"/>
              </a:rPr>
              <a:t>attention</a:t>
            </a:r>
            <a:r>
              <a:rPr lang="en-US" sz="1800" dirty="0">
                <a:latin typeface="Century Gothic"/>
                <a:cs typeface="Calibri" panose="020F0502020204030204"/>
              </a:rPr>
              <a:t>. To do this, consider including the following information:</a:t>
            </a:r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E83EDFAF-0332-4C2F-8322-C6E43C7481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3514935"/>
              </p:ext>
            </p:extLst>
          </p:nvPr>
        </p:nvGraphicFramePr>
        <p:xfrm>
          <a:off x="2255520" y="2286000"/>
          <a:ext cx="7680960" cy="4130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171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4E24E-1FE0-3FFB-3ECA-FE9ABDFE8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Attention Grabber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C895A-699A-22DC-97E9-218960C1D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3600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3A49FC0-E3D7-9084-3A02-0FC006C87A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2684316"/>
              </p:ext>
            </p:extLst>
          </p:nvPr>
        </p:nvGraphicFramePr>
        <p:xfrm>
          <a:off x="2255520" y="1404730"/>
          <a:ext cx="7680960" cy="4130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927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E7215-2874-502A-2F84-A4AF35E90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/>
                <a:cs typeface="Calibri Light"/>
              </a:rPr>
              <a:t>Interest &amp; Desire</a:t>
            </a:r>
            <a:endParaRPr lang="en-US" dirty="0">
              <a:latin typeface="Book Antiqu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DDB7D-E24B-2866-20A9-415F3013F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137" y="157162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dirty="0">
                <a:cs typeface="Calibri"/>
              </a:rPr>
              <a:t>The second and third paragraphs of your letter should peak the employer's </a:t>
            </a:r>
            <a:r>
              <a:rPr lang="en-US" sz="2000" b="1" u="sng" dirty="0">
                <a:cs typeface="Calibri"/>
              </a:rPr>
              <a:t>interest </a:t>
            </a:r>
            <a:r>
              <a:rPr lang="en-US" sz="2000" dirty="0">
                <a:cs typeface="Calibri"/>
              </a:rPr>
              <a:t>and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dirty="0">
                <a:ea typeface="+mn-lt"/>
                <a:cs typeface="+mn-lt"/>
              </a:rPr>
              <a:t>also create a </a:t>
            </a:r>
            <a:r>
              <a:rPr lang="en-US" sz="2000" b="1" u="sng" dirty="0">
                <a:ea typeface="+mn-lt"/>
                <a:cs typeface="+mn-lt"/>
              </a:rPr>
              <a:t>desire </a:t>
            </a:r>
            <a:r>
              <a:rPr lang="en-US" sz="2000" dirty="0">
                <a:ea typeface="+mn-lt"/>
                <a:cs typeface="+mn-lt"/>
              </a:rPr>
              <a:t>for the hiring manager to meet with you </a:t>
            </a:r>
            <a:r>
              <a:rPr lang="en-US" sz="2000" dirty="0">
                <a:cs typeface="Calibri"/>
              </a:rPr>
              <a:t>by telling them what makes you a unique applicant. </a:t>
            </a:r>
            <a:r>
              <a:rPr lang="en-US" sz="2000" dirty="0">
                <a:ea typeface="+mn-lt"/>
                <a:cs typeface="+mn-lt"/>
              </a:rPr>
              <a:t>This can be accomplished through explaining solid accomplishments. Consider including the following: </a:t>
            </a:r>
            <a:endParaRPr lang="en-US">
              <a:cs typeface="Calibri" panose="020F0502020204030204"/>
            </a:endParaRPr>
          </a:p>
          <a:p>
            <a:pPr marL="0" indent="0">
              <a:buNone/>
            </a:pPr>
            <a:endParaRPr lang="en-US" sz="2000" dirty="0">
              <a:cs typeface="Calibri"/>
            </a:endParaRPr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A77CE279-7DEE-06A4-4104-0E8EEC1F98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8251461"/>
              </p:ext>
            </p:extLst>
          </p:nvPr>
        </p:nvGraphicFramePr>
        <p:xfrm>
          <a:off x="2951094" y="2663273"/>
          <a:ext cx="5971484" cy="3685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8356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122DD-842D-E674-D65B-1C34E28D7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/>
                <a:cs typeface="Calibri Light"/>
              </a:rPr>
              <a:t>Action</a:t>
            </a:r>
            <a:endParaRPr lang="en-US" dirty="0">
              <a:latin typeface="Book Antiqu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77FA1-9059-FC2F-9596-7C126A1DC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-US" dirty="0"/>
              <a:t>The cover letter should end with a call to action. </a:t>
            </a:r>
          </a:p>
          <a:p>
            <a:pPr>
              <a:buNone/>
            </a:pPr>
            <a:endParaRPr lang="en-US" dirty="0">
              <a:cs typeface="Calibri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250ED1-977A-9814-F91A-1DB931FD3A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0989641"/>
              </p:ext>
            </p:extLst>
          </p:nvPr>
        </p:nvGraphicFramePr>
        <p:xfrm>
          <a:off x="1466850" y="2644775"/>
          <a:ext cx="10039350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15" name="Graphic 1115" descr="Handshake with solid fill">
            <a:extLst>
              <a:ext uri="{FF2B5EF4-FFF2-40B4-BE49-F238E27FC236}">
                <a16:creationId xmlns:a16="http://schemas.microsoft.com/office/drawing/2014/main" id="{7EBB09F7-893C-6151-C4CE-FB4D54367E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765300" y="5480050"/>
            <a:ext cx="644525" cy="64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88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7B237-2B4D-7B90-2F0B-662F76E85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Cover Letter Tips!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A5529-BEE9-EBEF-3A39-1B9CB110C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Always write a new cover letter for each job you are applying for</a:t>
            </a:r>
          </a:p>
          <a:p>
            <a:r>
              <a:rPr lang="en-US" dirty="0">
                <a:cs typeface="Calibri"/>
              </a:rPr>
              <a:t>Include key words from the job posting </a:t>
            </a:r>
          </a:p>
          <a:p>
            <a:r>
              <a:rPr lang="en-US" dirty="0">
                <a:cs typeface="Calibri"/>
              </a:rPr>
              <a:t>Check out their mission statement and goals, include that as well</a:t>
            </a:r>
          </a:p>
          <a:p>
            <a:r>
              <a:rPr lang="en-US" dirty="0">
                <a:cs typeface="Calibri"/>
              </a:rPr>
              <a:t>Proofread! </a:t>
            </a:r>
          </a:p>
          <a:p>
            <a:pPr lvl="1"/>
            <a:r>
              <a:rPr lang="en-US" dirty="0">
                <a:cs typeface="Calibri"/>
              </a:rPr>
              <a:t>A cover letter is your first writing sample for the job you are applying for. It it's riddled with errors, that reflects poorly on you 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1958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1D84A-BA69-24D9-3D15-4BB8273BE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Example</a:t>
            </a:r>
          </a:p>
        </p:txBody>
      </p:sp>
      <p:pic>
        <p:nvPicPr>
          <p:cNvPr id="4" name="Picture 4" descr="Text, letter&#10;&#10;Description automatically generated">
            <a:extLst>
              <a:ext uri="{FF2B5EF4-FFF2-40B4-BE49-F238E27FC236}">
                <a16:creationId xmlns:a16="http://schemas.microsoft.com/office/drawing/2014/main" id="{393C56FF-44AB-2F41-2750-CAD9CD8C85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44816" y="673003"/>
            <a:ext cx="4446613" cy="5748044"/>
          </a:xfrm>
          <a:ln>
            <a:solidFill>
              <a:schemeClr val="tx1"/>
            </a:solidFill>
          </a:ln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id="{87BD5497-7BD7-B68B-E0D3-F883B2107B7F}"/>
              </a:ext>
            </a:extLst>
          </p:cNvPr>
          <p:cNvSpPr/>
          <p:nvPr/>
        </p:nvSpPr>
        <p:spPr>
          <a:xfrm>
            <a:off x="2441184" y="2896793"/>
            <a:ext cx="1272207" cy="483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Attention</a:t>
            </a:r>
            <a:endParaRPr lang="en-US" dirty="0"/>
          </a:p>
        </p:txBody>
      </p:sp>
      <p:sp>
        <p:nvSpPr>
          <p:cNvPr id="269" name="Arrow: Left 268">
            <a:extLst>
              <a:ext uri="{FF2B5EF4-FFF2-40B4-BE49-F238E27FC236}">
                <a16:creationId xmlns:a16="http://schemas.microsoft.com/office/drawing/2014/main" id="{476C5D9A-4359-4333-56C8-0FE8AD8C0416}"/>
              </a:ext>
            </a:extLst>
          </p:cNvPr>
          <p:cNvSpPr/>
          <p:nvPr/>
        </p:nvSpPr>
        <p:spPr>
          <a:xfrm>
            <a:off x="8613797" y="2946902"/>
            <a:ext cx="1298712" cy="4837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Education</a:t>
            </a:r>
            <a:endParaRPr lang="en-US" dirty="0"/>
          </a:p>
        </p:txBody>
      </p:sp>
      <p:sp>
        <p:nvSpPr>
          <p:cNvPr id="270" name="Arrow: Right 269">
            <a:extLst>
              <a:ext uri="{FF2B5EF4-FFF2-40B4-BE49-F238E27FC236}">
                <a16:creationId xmlns:a16="http://schemas.microsoft.com/office/drawing/2014/main" id="{D9F60897-74FD-8E1D-6A68-272C5C19B2A9}"/>
              </a:ext>
            </a:extLst>
          </p:cNvPr>
          <p:cNvSpPr/>
          <p:nvPr/>
        </p:nvSpPr>
        <p:spPr>
          <a:xfrm>
            <a:off x="2620916" y="3546977"/>
            <a:ext cx="1152938" cy="483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Skills</a:t>
            </a:r>
            <a:endParaRPr lang="en-US" dirty="0"/>
          </a:p>
        </p:txBody>
      </p:sp>
      <p:sp>
        <p:nvSpPr>
          <p:cNvPr id="271" name="Arrow: Right 270">
            <a:extLst>
              <a:ext uri="{FF2B5EF4-FFF2-40B4-BE49-F238E27FC236}">
                <a16:creationId xmlns:a16="http://schemas.microsoft.com/office/drawing/2014/main" id="{F32C0FD5-8C5B-4081-F5FE-0EA24F4EFC1E}"/>
              </a:ext>
            </a:extLst>
          </p:cNvPr>
          <p:cNvSpPr/>
          <p:nvPr/>
        </p:nvSpPr>
        <p:spPr>
          <a:xfrm>
            <a:off x="1547490" y="4110194"/>
            <a:ext cx="2226363" cy="483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Related Experience </a:t>
            </a:r>
            <a:endParaRPr lang="en-US" dirty="0"/>
          </a:p>
        </p:txBody>
      </p:sp>
      <p:sp>
        <p:nvSpPr>
          <p:cNvPr id="273" name="Arrow: Left 272">
            <a:extLst>
              <a:ext uri="{FF2B5EF4-FFF2-40B4-BE49-F238E27FC236}">
                <a16:creationId xmlns:a16="http://schemas.microsoft.com/office/drawing/2014/main" id="{60A9B051-453F-B786-0E15-D43B13CA1C79}"/>
              </a:ext>
            </a:extLst>
          </p:cNvPr>
          <p:cNvSpPr/>
          <p:nvPr/>
        </p:nvSpPr>
        <p:spPr>
          <a:xfrm>
            <a:off x="8611726" y="4515214"/>
            <a:ext cx="1232451" cy="4837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Passion</a:t>
            </a:r>
            <a:endParaRPr lang="en-US" dirty="0"/>
          </a:p>
        </p:txBody>
      </p:sp>
      <p:sp>
        <p:nvSpPr>
          <p:cNvPr id="274" name="Arrow: Right 273">
            <a:extLst>
              <a:ext uri="{FF2B5EF4-FFF2-40B4-BE49-F238E27FC236}">
                <a16:creationId xmlns:a16="http://schemas.microsoft.com/office/drawing/2014/main" id="{4739B846-BC7E-768A-62C1-FE9EC715160E}"/>
              </a:ext>
            </a:extLst>
          </p:cNvPr>
          <p:cNvSpPr/>
          <p:nvPr/>
        </p:nvSpPr>
        <p:spPr>
          <a:xfrm>
            <a:off x="2042375" y="4996020"/>
            <a:ext cx="1669773" cy="483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Call to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65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Writing A Cover Letter</vt:lpstr>
      <vt:lpstr>What is a Cover Letter?</vt:lpstr>
      <vt:lpstr>How Do We Write a Resume that Will Get Us Noticed?</vt:lpstr>
      <vt:lpstr>Attention</vt:lpstr>
      <vt:lpstr>Attention Grabber Examples</vt:lpstr>
      <vt:lpstr>Interest &amp; Desire</vt:lpstr>
      <vt:lpstr>Action</vt:lpstr>
      <vt:lpstr>Cover Letter Tips!</vt:lpstr>
      <vt:lpstr>Example</vt:lpstr>
      <vt:lpstr>Create Your Own!</vt:lpstr>
      <vt:lpstr>Work Cited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524</cp:revision>
  <dcterms:created xsi:type="dcterms:W3CDTF">2021-10-20T01:53:07Z</dcterms:created>
  <dcterms:modified xsi:type="dcterms:W3CDTF">2022-08-24T17:25:34Z</dcterms:modified>
</cp:coreProperties>
</file>