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0"/>
  </p:normalViewPr>
  <p:slideViewPr>
    <p:cSldViewPr snapToGrid="0" snapToObjects="1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861D8-D665-0842-90E0-15FC36759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69A03-7571-E54D-B11D-8D5F50811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AD50-8290-B94E-9BF5-88E3354D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169A-A99F-7B47-8728-94C2DB7C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A93DD-6D60-8145-AE1B-D8BCEC5B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9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193A-169C-934B-9010-FF795B72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EA568-FDED-484C-8026-02CF05049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0EFB9-65B3-6642-8F7B-DD5ABC60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24B56-6EAE-DE4D-BADC-EBE38B1F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79654-7B75-964F-A633-3611DAF5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B1353-2FAC-3244-9B5D-C3FE5399B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D70CF-1875-EB46-B98E-DF85EE094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6F7A7-3552-484C-B6D9-CF785036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6A56-479A-CD46-AD19-9B39DA2A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81462-CB1E-5E41-AA31-2584B699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A8C4-2D58-464E-9240-188FAA45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3835-10CE-1440-BBAE-B365A600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63F52-D89C-B740-96C8-463F898F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3E40D-5D3B-9443-BDC6-DFA686F2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241D0-13BF-6644-803C-CECE2003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066-542A-6B41-B36F-1B2B53CC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C89B6-F0FC-214F-9C62-C3CAC37C1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AFE6-2364-E943-BB5B-126FD39E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737B-A761-4843-935D-32DC44D1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80234-ACED-9B4C-90AE-2A005142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1D43-9363-7C48-A9CA-610054B0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32805-9D42-3346-9DCA-8D839CE89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C8F4B-3866-AF40-8EAE-957FD0162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C8563-EB6A-F947-AE00-F919ECD1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5012E-A0E9-3241-A3F1-CBD9DD81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27E5A-1DED-4543-9D87-BE4E67A9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CCDE-30F3-9D4C-8243-282C8D90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1D36E-8C66-5846-85AE-78E081395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58E9D-68B2-1145-BACC-87A25C3B7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B8A65-C934-DB4A-8A37-D6B2CA27E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2C5D98-89EE-8947-8027-2323CA7AB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73E32-7C44-2A43-8E5F-88010F9F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F0872-25FF-F546-8CBB-A50B4032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58DFA7-DA5A-E54F-BD1B-B6DBAA14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95C4-501B-0B4A-B7CC-EDB6265A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5E9E3-34DA-D441-815C-E4E37B8A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6D6D6-9A46-2C40-BE7B-2AD5EE5B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2C828-7103-5D4C-90C6-AB7834FB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2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968B9C-81C0-514E-AC5D-B48F011A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BBA4E-FDC9-E34C-8F28-7F0ED4AB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4E910-DE44-8848-862B-02D0A671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7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20B90-5CE7-DF4B-A25B-CA3A353C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997F5-A7E6-724D-834E-E93817126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E7B5B-30DD-434C-B2F4-BA75248D9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4415B-518C-1543-BAD6-A79B8E38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D3FA2-5C6A-8042-8BE2-3884031D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94BF-0856-DB4F-970F-32D01A5B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3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48CE-7457-D247-B465-B1F30C3F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225D7-D496-744F-B17A-0C3306A72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530E7-933B-E348-9D07-118855793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EB70C-4D3A-AF4B-9E40-C0296F1D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574AD-4977-9C41-BDB2-CB75C9E7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0EA6E-5283-9242-9F81-F8EAC640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6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07156-86F6-FC49-BBE4-4459E8F8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BA72A-1A24-4F45-B441-3C9CD4DEE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4252F-6016-9B4E-AE5A-8C4A6710E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D505-6E43-824E-BA62-616ED983059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960B-61C4-D847-BC44-531A53212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75D31-6217-5D4E-99DE-E42ADC77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29E73-92F4-4843-96A9-45AE84BA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DF63240F-E927-8E46-84F1-5DC5D603F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3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2CE99A73EE245A08FD268B5948FBB" ma:contentTypeVersion="13" ma:contentTypeDescription="Create a new document." ma:contentTypeScope="" ma:versionID="4887f930ed2ee8a376216bf7847c8ae3">
  <xsd:schema xmlns:xsd="http://www.w3.org/2001/XMLSchema" xmlns:xs="http://www.w3.org/2001/XMLSchema" xmlns:p="http://schemas.microsoft.com/office/2006/metadata/properties" xmlns:ns2="40580332-81c4-4fe1-9fa5-9364f365d0b0" xmlns:ns3="7bd6ff27-4925-463b-898e-9c4c8a8f6105" xmlns:ns4="http://schemas.microsoft.com/sharepoint/v4" targetNamespace="http://schemas.microsoft.com/office/2006/metadata/properties" ma:root="true" ma:fieldsID="0a7b3e8da69f613f72244e729017cd08" ns2:_="" ns3:_="" ns4:_="">
    <xsd:import namespace="40580332-81c4-4fe1-9fa5-9364f365d0b0"/>
    <xsd:import namespace="7bd6ff27-4925-463b-898e-9c4c8a8f610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80332-81c4-4fe1-9fa5-9364f365d0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6ff27-4925-463b-898e-9c4c8a8f6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82EBAF0E-4FD9-4C4B-BD74-38482173096A}"/>
</file>

<file path=customXml/itemProps2.xml><?xml version="1.0" encoding="utf-8"?>
<ds:datastoreItem xmlns:ds="http://schemas.openxmlformats.org/officeDocument/2006/customXml" ds:itemID="{2017396D-DF66-418B-AA19-E1A7C4178A3C}"/>
</file>

<file path=customXml/itemProps3.xml><?xml version="1.0" encoding="utf-8"?>
<ds:datastoreItem xmlns:ds="http://schemas.openxmlformats.org/officeDocument/2006/customXml" ds:itemID="{BAED7D17-D02A-40C0-96CE-2C49246FCE9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 Degerome</cp:lastModifiedBy>
  <cp:revision>1</cp:revision>
  <dcterms:created xsi:type="dcterms:W3CDTF">2021-02-22T18:25:59Z</dcterms:created>
  <dcterms:modified xsi:type="dcterms:W3CDTF">2021-02-23T21:08:01Z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0x010100ACE2CE99A73EE245A08FD268B5948FBB</vt:lpwstr>
  </property>
</Properties>
</file>