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eorgiahighlands2.sharepoint.com/:x:/s/PNPTaskForce/ETmYFAC-PQNDoyQYDwR94bgB5pkb8sS2OOoKP-QbpXxrgA?e=H2EwVU" TargetMode="External"/><Relationship Id="rId2" Type="http://schemas.openxmlformats.org/officeDocument/2006/relationships/hyperlink" Target="https://georgiahighlands2.sharepoint.com/:w:/s/PNPTaskForce/EeQtBd7KKV5IuQY-A4CHl2IB1EG0MAgkMMCr9tOpy0e6Fw?e=FR0YM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orgiahighlands2.sharepoint.com/:w:/s/PNPTaskForce/EdjkFwApvXNEq1fE0D2w7Y8Bfa8lFeUhJkc70mMkaIBbjg?e=dY9Tic" TargetMode="External"/><Relationship Id="rId2" Type="http://schemas.openxmlformats.org/officeDocument/2006/relationships/hyperlink" Target="https://georgiahighlands2.sharepoint.com/:w:/s/PNPTaskForce/EajnR9SrexNLi7gBkjRlzv8BPV9goqa6I3apripKtcoINA?e=c6o4F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eorgiahighlands2.sharepoint.com/:w:/s/PNPTaskForce/EQtGYA0_d55PitYK0UqGq30BholfMS6k94hCm3Bn94zMVQ?e=bwgc9H" TargetMode="External"/><Relationship Id="rId4" Type="http://schemas.openxmlformats.org/officeDocument/2006/relationships/hyperlink" Target="https://georgiahighlands2.sharepoint.com/:w:/s/PNPTaskForce/ETNO-nV596BHs95V51DhvzgB4TXAD_YaM2aRK_YkiPgkBA?e=5R8IX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eorgiahighlands2.sharepoint.com/:w:/s/PNPTaskForce/EUh19cKu8F5CkUrx5vDBK1IBsYcM5HblSvuMtZRrVN06zw?e=tMg1Ma" TargetMode="External"/><Relationship Id="rId2" Type="http://schemas.openxmlformats.org/officeDocument/2006/relationships/hyperlink" Target="https://intranet.highlands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orgiahighlands2.sharepoint.com/:x:/s/PNPTaskForce/ETmYFAC-PQNDoyQYDwR94bgB5pkb8sS2OOoKP-QbpXxrgA?e=Khd2ij" TargetMode="External"/><Relationship Id="rId5" Type="http://schemas.openxmlformats.org/officeDocument/2006/relationships/hyperlink" Target="https://georgiahighlands2.sharepoint.com/:w:/s/PNPTaskForce/ETzG_18d0hpMk0KH_u6IHZQBYfMCPyNW3b79gDtF5IXr0g?e=xeejob" TargetMode="External"/><Relationship Id="rId4" Type="http://schemas.openxmlformats.org/officeDocument/2006/relationships/hyperlink" Target="https://sites.highlands.edu/policy-manual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Policies and Procedures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PnP – Past, Present, and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3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Formation Jan 2019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Steve Stuglin – Co-chair</a:t>
            </a:r>
          </a:p>
          <a:p>
            <a:r>
              <a:rPr lang="en-US" dirty="0" smtClean="0"/>
              <a:t>Melanie Largin – Co-chair</a:t>
            </a:r>
          </a:p>
          <a:p>
            <a:r>
              <a:rPr lang="en-US" dirty="0" smtClean="0"/>
              <a:t>Zac Johnston</a:t>
            </a:r>
          </a:p>
          <a:p>
            <a:r>
              <a:rPr lang="en-US" dirty="0" smtClean="0"/>
              <a:t>Tara Suswal</a:t>
            </a:r>
          </a:p>
          <a:p>
            <a:r>
              <a:rPr lang="en-US" dirty="0" smtClean="0"/>
              <a:t>Paula Stover</a:t>
            </a:r>
          </a:p>
          <a:p>
            <a:r>
              <a:rPr lang="en-US" dirty="0" smtClean="0"/>
              <a:t>Jessica Lindberg</a:t>
            </a:r>
          </a:p>
          <a:p>
            <a:r>
              <a:rPr lang="en-US" dirty="0" smtClean="0"/>
              <a:t>Charles Grimm</a:t>
            </a:r>
          </a:p>
          <a:p>
            <a:r>
              <a:rPr lang="en-US" dirty="0" smtClean="0"/>
              <a:t>Laura Gargis</a:t>
            </a:r>
          </a:p>
          <a:p>
            <a:r>
              <a:rPr lang="en-US" dirty="0" smtClean="0"/>
              <a:t>Christina Wolfe</a:t>
            </a:r>
          </a:p>
          <a:p>
            <a:r>
              <a:rPr lang="en-US" dirty="0" smtClean="0"/>
              <a:t>Alan Nichols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Expansion to include chairs – Aug 2019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Laura Gargis- Co-chair</a:t>
            </a:r>
          </a:p>
          <a:p>
            <a:r>
              <a:rPr lang="en-US" dirty="0" smtClean="0"/>
              <a:t>Melanie Largin – Co-chair</a:t>
            </a:r>
          </a:p>
          <a:p>
            <a:r>
              <a:rPr lang="en-US" dirty="0" smtClean="0"/>
              <a:t>Zac Johnston</a:t>
            </a:r>
          </a:p>
          <a:p>
            <a:r>
              <a:rPr lang="en-US" dirty="0" smtClean="0"/>
              <a:t>Paula Stover</a:t>
            </a:r>
          </a:p>
          <a:p>
            <a:r>
              <a:rPr lang="en-US" dirty="0" smtClean="0"/>
              <a:t>Jessica Lindberg</a:t>
            </a:r>
          </a:p>
          <a:p>
            <a:r>
              <a:rPr lang="en-US" dirty="0" smtClean="0"/>
              <a:t>Charles Grimm</a:t>
            </a:r>
          </a:p>
          <a:p>
            <a:r>
              <a:rPr lang="en-US" dirty="0" smtClean="0"/>
              <a:t>Christina Wolfe</a:t>
            </a:r>
          </a:p>
          <a:p>
            <a:r>
              <a:rPr lang="en-US" dirty="0" smtClean="0"/>
              <a:t>Erin Shufro</a:t>
            </a:r>
          </a:p>
          <a:p>
            <a:r>
              <a:rPr lang="en-US" dirty="0" smtClean="0"/>
              <a:t>Kristy Greene</a:t>
            </a:r>
          </a:p>
          <a:p>
            <a:r>
              <a:rPr lang="en-US" dirty="0" smtClean="0"/>
              <a:t>Karin Bennedsen</a:t>
            </a:r>
          </a:p>
          <a:p>
            <a:r>
              <a:rPr lang="en-US" dirty="0" smtClean="0"/>
              <a:t>Melanie Vincent</a:t>
            </a:r>
          </a:p>
          <a:p>
            <a:r>
              <a:rPr lang="en-US" dirty="0" smtClean="0"/>
              <a:t>Rebecca Maddox</a:t>
            </a:r>
          </a:p>
          <a:p>
            <a:r>
              <a:rPr lang="en-US" dirty="0" smtClean="0"/>
              <a:t>Alan Nichols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Rolling in Handbook committee – Jan 2020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Laura Gargis – Co-chair</a:t>
            </a:r>
          </a:p>
          <a:p>
            <a:r>
              <a:rPr lang="en-US" dirty="0" smtClean="0"/>
              <a:t>Melanie Largin – Co-Chair</a:t>
            </a:r>
          </a:p>
          <a:p>
            <a:r>
              <a:rPr lang="en-US" dirty="0" smtClean="0"/>
              <a:t>Julie Kozee (as chair of S&amp;FA)</a:t>
            </a:r>
          </a:p>
          <a:p>
            <a:r>
              <a:rPr lang="en-US" dirty="0" smtClean="0"/>
              <a:t>Zac Johnston</a:t>
            </a:r>
          </a:p>
          <a:p>
            <a:r>
              <a:rPr lang="en-US" dirty="0" smtClean="0"/>
              <a:t>Jessica Lindberg</a:t>
            </a:r>
          </a:p>
          <a:p>
            <a:r>
              <a:rPr lang="en-US" dirty="0" smtClean="0"/>
              <a:t>Charles Grimm</a:t>
            </a:r>
          </a:p>
          <a:p>
            <a:r>
              <a:rPr lang="en-US" dirty="0" smtClean="0"/>
              <a:t>Erin Shufro</a:t>
            </a:r>
          </a:p>
          <a:p>
            <a:r>
              <a:rPr lang="en-US" dirty="0" smtClean="0"/>
              <a:t>Sarah Coakley</a:t>
            </a:r>
          </a:p>
          <a:p>
            <a:r>
              <a:rPr lang="en-US" dirty="0" smtClean="0"/>
              <a:t>Althea Moser</a:t>
            </a:r>
          </a:p>
          <a:p>
            <a:r>
              <a:rPr lang="en-US" dirty="0" smtClean="0"/>
              <a:t>Jonathan Howard</a:t>
            </a:r>
          </a:p>
          <a:p>
            <a:r>
              <a:rPr lang="en-US" dirty="0" smtClean="0"/>
              <a:t>Alan Nichols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4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  <p:bldP spid="5" grpId="0" build="p"/>
      <p:bldP spid="8" grpId="0" build="p"/>
      <p:bldP spid="6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30830"/>
            <a:ext cx="10820400" cy="448785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Update outdated policies and procedures and align them with SACS, USG, Federal, State, and other requirements</a:t>
            </a:r>
          </a:p>
          <a:p>
            <a:pPr lvl="1"/>
            <a:r>
              <a:rPr lang="en-US" dirty="0" smtClean="0"/>
              <a:t>For Academic Affairs</a:t>
            </a:r>
          </a:p>
          <a:p>
            <a:pPr lvl="1"/>
            <a:r>
              <a:rPr lang="en-US" dirty="0" smtClean="0"/>
              <a:t>For all of GHC</a:t>
            </a:r>
          </a:p>
          <a:p>
            <a:r>
              <a:rPr lang="en-US" dirty="0" smtClean="0"/>
              <a:t>Write new policies where none exist or where we relied on “the way it has always been done”</a:t>
            </a:r>
          </a:p>
          <a:p>
            <a:pPr lvl="1"/>
            <a:r>
              <a:rPr lang="en-US" dirty="0" smtClean="0"/>
              <a:t>Consistency and understanding</a:t>
            </a:r>
          </a:p>
          <a:p>
            <a:pPr lvl="1"/>
            <a:r>
              <a:rPr lang="en-US" dirty="0" smtClean="0"/>
              <a:t>Improvement</a:t>
            </a:r>
          </a:p>
          <a:p>
            <a:r>
              <a:rPr lang="en-US" dirty="0" smtClean="0"/>
              <a:t>Standardize policies and procedures across GHC</a:t>
            </a:r>
          </a:p>
          <a:p>
            <a:r>
              <a:rPr lang="en-US" dirty="0" smtClean="0"/>
              <a:t>Maintain historical record</a:t>
            </a:r>
          </a:p>
          <a:p>
            <a:r>
              <a:rPr lang="en-US" dirty="0" smtClean="0"/>
              <a:t>Establish clear approval process</a:t>
            </a:r>
          </a:p>
          <a:p>
            <a:pPr lvl="1"/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Feedback</a:t>
            </a:r>
          </a:p>
          <a:p>
            <a:r>
              <a:rPr lang="en-US" dirty="0" smtClean="0"/>
              <a:t>Establish an ongoing process for future work and review</a:t>
            </a:r>
          </a:p>
          <a:p>
            <a:r>
              <a:rPr lang="en-US" dirty="0" smtClean="0"/>
              <a:t>Improve access</a:t>
            </a:r>
          </a:p>
          <a:p>
            <a:pPr lvl="1"/>
            <a:r>
              <a:rPr lang="en-US" dirty="0" smtClean="0"/>
              <a:t>Clear navigation</a:t>
            </a:r>
          </a:p>
          <a:p>
            <a:pPr lvl="1"/>
            <a:r>
              <a:rPr lang="en-US" dirty="0" smtClean="0"/>
              <a:t>Public facing</a:t>
            </a:r>
          </a:p>
          <a:p>
            <a:r>
              <a:rPr lang="en-US" dirty="0" smtClean="0"/>
              <a:t>Establish an input and status mechanism</a:t>
            </a:r>
          </a:p>
        </p:txBody>
      </p:sp>
    </p:spTree>
    <p:extLst>
      <p:ext uri="{BB962C8B-B14F-4D97-AF65-F5344CB8AC3E}">
        <p14:creationId xmlns:p14="http://schemas.microsoft.com/office/powerpoint/2010/main" val="8790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Update outdated policies and </a:t>
            </a:r>
            <a:r>
              <a:rPr lang="en-US" dirty="0" smtClean="0"/>
              <a:t>procedures and write new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all ~300 policies/procedures found in “current” manual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Provided feedback to each individual department that owned the policies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Began the update of Academic Affairs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7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 and Maintain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Policy Management Document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Policy Template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of History Block – plus </a:t>
            </a:r>
            <a:r>
              <a:rPr lang="en-US" dirty="0" smtClean="0">
                <a:hlinkClick r:id="rId4"/>
              </a:rPr>
              <a:t>policy</a:t>
            </a:r>
            <a:r>
              <a:rPr lang="en-US" dirty="0" smtClean="0"/>
              <a:t> versus </a:t>
            </a:r>
            <a:r>
              <a:rPr lang="en-US" dirty="0" smtClean="0">
                <a:hlinkClick r:id="rId5"/>
              </a:rPr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approval and feedback points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/>
              <a:t>PnP Draft and Review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Deans for Review </a:t>
            </a:r>
            <a:endParaRPr lang="en-US" dirty="0" smtClean="0"/>
          </a:p>
          <a:p>
            <a:r>
              <a:rPr lang="en-US" dirty="0" smtClean="0"/>
              <a:t>Courtesy </a:t>
            </a:r>
            <a:r>
              <a:rPr lang="en-US" dirty="0"/>
              <a:t>Copy to Senate </a:t>
            </a:r>
            <a:endParaRPr lang="en-US" dirty="0" smtClean="0"/>
          </a:p>
          <a:p>
            <a:r>
              <a:rPr lang="en-US" dirty="0" smtClean="0"/>
              <a:t>Cabinet </a:t>
            </a:r>
            <a:r>
              <a:rPr lang="en-US" dirty="0"/>
              <a:t>1 </a:t>
            </a:r>
            <a:endParaRPr lang="en-US" dirty="0" smtClean="0"/>
          </a:p>
          <a:p>
            <a:r>
              <a:rPr lang="en-US" dirty="0" smtClean="0"/>
              <a:t>Cabinet </a:t>
            </a:r>
            <a:r>
              <a:rPr lang="en-US" dirty="0"/>
              <a:t>2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Post </a:t>
            </a:r>
            <a:endParaRPr lang="en-US" dirty="0" smtClean="0"/>
          </a:p>
          <a:p>
            <a:r>
              <a:rPr lang="en-US" dirty="0" smtClean="0"/>
              <a:t>GHC </a:t>
            </a:r>
            <a:r>
              <a:rPr lang="en-US" dirty="0"/>
              <a:t>Inform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Policy/Process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/>
              <a:t>PnP Draft and Review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Deans for Review </a:t>
            </a:r>
            <a:endParaRPr lang="en-US" dirty="0" smtClean="0"/>
          </a:p>
          <a:p>
            <a:r>
              <a:rPr lang="en-US" dirty="0" smtClean="0"/>
              <a:t>Senate </a:t>
            </a:r>
            <a:r>
              <a:rPr lang="en-US" dirty="0"/>
              <a:t>Leadership </a:t>
            </a:r>
            <a:endParaRPr lang="en-US" dirty="0" smtClean="0"/>
          </a:p>
          <a:p>
            <a:r>
              <a:rPr lang="en-US" dirty="0" smtClean="0"/>
              <a:t>Senate </a:t>
            </a:r>
            <a:r>
              <a:rPr lang="en-US" dirty="0"/>
              <a:t>Membership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Faculty </a:t>
            </a:r>
            <a:endParaRPr lang="en-US" dirty="0" smtClean="0"/>
          </a:p>
          <a:p>
            <a:r>
              <a:rPr lang="en-US" dirty="0" smtClean="0"/>
              <a:t>Cabinet </a:t>
            </a:r>
            <a:r>
              <a:rPr lang="en-US" dirty="0"/>
              <a:t>1 </a:t>
            </a:r>
            <a:endParaRPr lang="en-US" dirty="0" smtClean="0"/>
          </a:p>
          <a:p>
            <a:r>
              <a:rPr lang="en-US" dirty="0" smtClean="0"/>
              <a:t>Cabinet </a:t>
            </a:r>
            <a:r>
              <a:rPr lang="en-US" dirty="0"/>
              <a:t>2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Post </a:t>
            </a:r>
            <a:endParaRPr lang="en-US" dirty="0" smtClean="0"/>
          </a:p>
          <a:p>
            <a:r>
              <a:rPr lang="en-US" dirty="0" smtClean="0"/>
              <a:t>GHC </a:t>
            </a:r>
            <a:r>
              <a:rPr lang="en-US" dirty="0"/>
              <a:t>Inform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dirty="0"/>
              <a:t>PnP Draft and Review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Deans for Review </a:t>
            </a:r>
            <a:endParaRPr lang="en-US" dirty="0" smtClean="0"/>
          </a:p>
          <a:p>
            <a:r>
              <a:rPr lang="en-US" dirty="0" smtClean="0"/>
              <a:t>Senate </a:t>
            </a:r>
            <a:r>
              <a:rPr lang="en-US" dirty="0"/>
              <a:t>Leadership </a:t>
            </a:r>
            <a:endParaRPr lang="en-US" dirty="0" smtClean="0"/>
          </a:p>
          <a:p>
            <a:r>
              <a:rPr lang="en-US" dirty="0" smtClean="0"/>
              <a:t>Senate </a:t>
            </a:r>
            <a:r>
              <a:rPr lang="en-US" dirty="0"/>
              <a:t>Membership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Faculty </a:t>
            </a:r>
            <a:endParaRPr lang="en-US" dirty="0" smtClean="0"/>
          </a:p>
          <a:p>
            <a:r>
              <a:rPr lang="en-US" dirty="0" smtClean="0"/>
              <a:t>Cabinet </a:t>
            </a:r>
            <a:r>
              <a:rPr lang="en-US" dirty="0"/>
              <a:t>Notification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Post </a:t>
            </a:r>
            <a:endParaRPr lang="en-US" dirty="0" smtClean="0"/>
          </a:p>
          <a:p>
            <a:r>
              <a:rPr lang="en-US" dirty="0" smtClean="0"/>
              <a:t>GHC </a:t>
            </a:r>
            <a:r>
              <a:rPr lang="en-US" dirty="0"/>
              <a:t>Inform</a:t>
            </a:r>
          </a:p>
        </p:txBody>
      </p:sp>
    </p:spTree>
    <p:extLst>
      <p:ext uri="{BB962C8B-B14F-4D97-AF65-F5344CB8AC3E}">
        <p14:creationId xmlns:p14="http://schemas.microsoft.com/office/powerpoint/2010/main" val="400789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  <p:bldP spid="5" grpId="0" build="p"/>
      <p:bldP spid="8" grpId="0" build="p"/>
      <p:bldP spid="6" grpId="0" build="p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Ongoing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been a leader, HR has been a model, and Academic Affairs has provided a new voice</a:t>
            </a:r>
          </a:p>
          <a:p>
            <a:endParaRPr lang="en-US" dirty="0" smtClean="0"/>
          </a:p>
          <a:p>
            <a:r>
              <a:rPr lang="en-US" dirty="0" smtClean="0"/>
              <a:t>Other departments have been nudged</a:t>
            </a:r>
          </a:p>
          <a:p>
            <a:endParaRPr lang="en-US" dirty="0" smtClean="0"/>
          </a:p>
          <a:p>
            <a:r>
              <a:rPr lang="en-US" dirty="0" smtClean="0"/>
              <a:t>PnP taskforce </a:t>
            </a:r>
            <a:r>
              <a:rPr lang="en-US" dirty="0" smtClean="0">
                <a:sym typeface="Wingdings" panose="05000000000000000000" pitchFamily="2" charset="2"/>
              </a:rPr>
              <a:t> Committee  Statutes and Faculty Affairs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3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input, and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Layout – </a:t>
            </a:r>
            <a:r>
              <a:rPr lang="en-US" dirty="0" smtClean="0">
                <a:hlinkClick r:id="rId2"/>
              </a:rPr>
              <a:t>in intranet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Suggested Structure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site – </a:t>
            </a:r>
            <a:r>
              <a:rPr lang="en-US" dirty="0" smtClean="0">
                <a:hlinkClick r:id="rId4"/>
              </a:rPr>
              <a:t>public facing</a:t>
            </a:r>
            <a:r>
              <a:rPr lang="en-US" dirty="0" smtClean="0"/>
              <a:t> with a SharePoint archive</a:t>
            </a:r>
          </a:p>
          <a:p>
            <a:pPr lvl="1"/>
            <a:r>
              <a:rPr lang="en-US" dirty="0" smtClean="0"/>
              <a:t>Need to establish update permissions</a:t>
            </a:r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Input form </a:t>
            </a:r>
            <a:r>
              <a:rPr lang="en-US" dirty="0" smtClean="0"/>
              <a:t>coming soon</a:t>
            </a:r>
          </a:p>
          <a:p>
            <a:r>
              <a:rPr lang="en-US" dirty="0" smtClean="0">
                <a:hlinkClick r:id="rId6"/>
              </a:rPr>
              <a:t>Status link </a:t>
            </a:r>
            <a:r>
              <a:rPr lang="en-US" dirty="0" smtClean="0"/>
              <a:t>coming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process?</a:t>
            </a:r>
          </a:p>
          <a:p>
            <a:r>
              <a:rPr lang="en-US" dirty="0" smtClean="0"/>
              <a:t>Priorities?</a:t>
            </a:r>
          </a:p>
          <a:p>
            <a:r>
              <a:rPr lang="en-US" dirty="0" smtClean="0"/>
              <a:t>Pace?</a:t>
            </a:r>
          </a:p>
          <a:p>
            <a:r>
              <a:rPr lang="en-US" dirty="0" smtClean="0"/>
              <a:t>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137</TotalTime>
  <Words>417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</vt:lpstr>
      <vt:lpstr>Vapor Trail</vt:lpstr>
      <vt:lpstr>Policies and Procedures Task Force</vt:lpstr>
      <vt:lpstr>The Players</vt:lpstr>
      <vt:lpstr>The goals</vt:lpstr>
      <vt:lpstr>Update outdated policies and procedures and write new ones</vt:lpstr>
      <vt:lpstr>Standardize and Maintain History</vt:lpstr>
      <vt:lpstr>Clear approval and feedback points</vt:lpstr>
      <vt:lpstr>Establishing an Ongoing process</vt:lpstr>
      <vt:lpstr>Access, input, and status</vt:lpstr>
      <vt:lpstr>Questions and Concerns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Policies and Procedures TaskForce</dc:title>
  <dc:creator>Melanie Largin</dc:creator>
  <cp:lastModifiedBy>Stephanie Stewart</cp:lastModifiedBy>
  <cp:revision>23</cp:revision>
  <dcterms:created xsi:type="dcterms:W3CDTF">2020-08-21T09:47:20Z</dcterms:created>
  <dcterms:modified xsi:type="dcterms:W3CDTF">2020-08-25T14:31:40Z</dcterms:modified>
</cp:coreProperties>
</file>