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86" r:id="rId2"/>
    <p:sldId id="274" r:id="rId3"/>
    <p:sldId id="295" r:id="rId4"/>
    <p:sldId id="296" r:id="rId5"/>
    <p:sldId id="273" r:id="rId6"/>
    <p:sldId id="285" r:id="rId7"/>
    <p:sldId id="267" r:id="rId8"/>
    <p:sldId id="263" r:id="rId9"/>
    <p:sldId id="264" r:id="rId10"/>
    <p:sldId id="265" r:id="rId11"/>
    <p:sldId id="281" r:id="rId12"/>
    <p:sldId id="266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D90AA-311F-803F-940A-7DCEE4F20F79}" v="404" dt="2020-03-25T15:09:58.935"/>
    <p1510:client id="{27801080-4334-B8E7-DCD7-60E5B90DFC66}" v="509" dt="2020-08-06T14:45:13.027"/>
    <p1510:client id="{29B9008E-BEC7-4863-3A8E-1322229DB730}" v="71" dt="2020-03-19T11:42:18.475"/>
    <p1510:client id="{3202EFF7-FE11-60FE-D770-F04F7A038191}" v="370" dt="2020-03-22T23:54:06.397"/>
    <p1510:client id="{4895154B-E91D-6C30-8113-D937DC3089CD}" v="600" dt="2020-03-19T14:03:41.210"/>
    <p1510:client id="{52EB6C03-F058-9376-4356-92E8174B7FB6}" v="819" dt="2020-08-20T16:15:43.209"/>
    <p1510:client id="{656CD41B-F92B-AECF-5C02-A8051A76DEBC}" v="295" dt="2020-03-19T14:23:04.008"/>
    <p1510:client id="{671E8AB4-2952-E232-6103-ABF4598F6B21}" v="523" dt="2020-03-19T18:24:58.873"/>
    <p1510:client id="{69FBE3D7-4854-C641-385A-B2B7FCCF32F8}" v="1852" dt="2020-03-23T18:44:27.062"/>
    <p1510:client id="{6EAA4B87-8602-11F7-43FA-4FCE3ACC3E48}" v="307" dt="2020-03-23T16:37:26.128"/>
    <p1510:client id="{86795857-984B-4BBA-BC46-4B2920BF02C0}" v="66" dt="2020-03-18T17:23:23.319"/>
    <p1510:client id="{9A7B1323-48E2-38E6-A44F-0F92DF31CE9F}" v="282" dt="2020-03-20T21:03:42.581"/>
    <p1510:client id="{9D24B81D-2B9C-2209-B75A-FBB9796DCAB5}" v="304" dt="2020-06-04T18:59:30.864"/>
    <p1510:client id="{AA842C93-6E75-C563-6206-E5049F824769}" v="1063" dt="2020-03-19T00:02:13.434"/>
    <p1510:client id="{C74CE98A-7518-35CB-B7A0-538B71B1BF6B}" v="18" dt="2020-03-25T14:05:33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a Means" userId="S::mmeans@highlands.edu::52dfd783-1a78-46b2-8125-d49559f1e8ba" providerId="AD" clId="Web-{27801080-4334-B8E7-DCD7-60E5B90DFC66}"/>
    <pc:docChg chg="addSld modSld sldOrd">
      <pc:chgData name="Marla Means" userId="S::mmeans@highlands.edu::52dfd783-1a78-46b2-8125-d49559f1e8ba" providerId="AD" clId="Web-{27801080-4334-B8E7-DCD7-60E5B90DFC66}" dt="2020-08-06T14:45:22.512" v="507"/>
      <pc:docMkLst>
        <pc:docMk/>
      </pc:docMkLst>
      <pc:sldChg chg="modSp add ord replId">
        <pc:chgData name="Marla Means" userId="S::mmeans@highlands.edu::52dfd783-1a78-46b2-8125-d49559f1e8ba" providerId="AD" clId="Web-{27801080-4334-B8E7-DCD7-60E5B90DFC66}" dt="2020-08-06T14:36:50.558" v="169"/>
        <pc:sldMkLst>
          <pc:docMk/>
          <pc:sldMk cId="2778171243" sldId="293"/>
        </pc:sldMkLst>
        <pc:spChg chg="mod">
          <ac:chgData name="Marla Means" userId="S::mmeans@highlands.edu::52dfd783-1a78-46b2-8125-d49559f1e8ba" providerId="AD" clId="Web-{27801080-4334-B8E7-DCD7-60E5B90DFC66}" dt="2020-08-06T14:36:31.886" v="166" actId="20577"/>
          <ac:spMkLst>
            <pc:docMk/>
            <pc:sldMk cId="2778171243" sldId="293"/>
            <ac:spMk id="2" creationId="{00000000-0000-0000-0000-000000000000}"/>
          </ac:spMkLst>
        </pc:spChg>
      </pc:sldChg>
      <pc:sldChg chg="addSp delSp modSp new mod setBg">
        <pc:chgData name="Marla Means" userId="S::mmeans@highlands.edu::52dfd783-1a78-46b2-8125-d49559f1e8ba" providerId="AD" clId="Web-{27801080-4334-B8E7-DCD7-60E5B90DFC66}" dt="2020-08-06T14:45:22.512" v="507"/>
        <pc:sldMkLst>
          <pc:docMk/>
          <pc:sldMk cId="1599808652" sldId="294"/>
        </pc:sldMkLst>
        <pc:spChg chg="mod">
          <ac:chgData name="Marla Means" userId="S::mmeans@highlands.edu::52dfd783-1a78-46b2-8125-d49559f1e8ba" providerId="AD" clId="Web-{27801080-4334-B8E7-DCD7-60E5B90DFC66}" dt="2020-08-06T14:45:22.512" v="507"/>
          <ac:spMkLst>
            <pc:docMk/>
            <pc:sldMk cId="1599808652" sldId="294"/>
            <ac:spMk id="2" creationId="{26EB1A65-5023-4A80-A646-58629A3CF204}"/>
          </ac:spMkLst>
        </pc:spChg>
        <pc:spChg chg="mod">
          <ac:chgData name="Marla Means" userId="S::mmeans@highlands.edu::52dfd783-1a78-46b2-8125-d49559f1e8ba" providerId="AD" clId="Web-{27801080-4334-B8E7-DCD7-60E5B90DFC66}" dt="2020-08-06T14:45:22.512" v="507"/>
          <ac:spMkLst>
            <pc:docMk/>
            <pc:sldMk cId="1599808652" sldId="294"/>
            <ac:spMk id="3" creationId="{373F2AAC-57FF-4EA8-8871-5FCB2F3F09CE}"/>
          </ac:spMkLst>
        </pc:spChg>
        <pc:spChg chg="del">
          <ac:chgData name="Marla Means" userId="S::mmeans@highlands.edu::52dfd783-1a78-46b2-8125-d49559f1e8ba" providerId="AD" clId="Web-{27801080-4334-B8E7-DCD7-60E5B90DFC66}" dt="2020-08-06T14:44:50.620" v="504"/>
          <ac:spMkLst>
            <pc:docMk/>
            <pc:sldMk cId="1599808652" sldId="294"/>
            <ac:spMk id="4" creationId="{EA349970-A30D-434B-8272-6D5BB1A10E73}"/>
          </ac:spMkLst>
        </pc:spChg>
        <pc:spChg chg="add">
          <ac:chgData name="Marla Means" userId="S::mmeans@highlands.edu::52dfd783-1a78-46b2-8125-d49559f1e8ba" providerId="AD" clId="Web-{27801080-4334-B8E7-DCD7-60E5B90DFC66}" dt="2020-08-06T14:45:22.512" v="507"/>
          <ac:spMkLst>
            <pc:docMk/>
            <pc:sldMk cId="1599808652" sldId="294"/>
            <ac:spMk id="10" creationId="{95CB840F-8E41-4CA5-B79B-25CC80AD234A}"/>
          </ac:spMkLst>
        </pc:spChg>
        <pc:picChg chg="add mod ord">
          <ac:chgData name="Marla Means" userId="S::mmeans@highlands.edu::52dfd783-1a78-46b2-8125-d49559f1e8ba" providerId="AD" clId="Web-{27801080-4334-B8E7-DCD7-60E5B90DFC66}" dt="2020-08-06T14:45:22.512" v="507"/>
          <ac:picMkLst>
            <pc:docMk/>
            <pc:sldMk cId="1599808652" sldId="294"/>
            <ac:picMk id="5" creationId="{BC2991EF-24B3-4E60-A56D-27E827EFA199}"/>
          </ac:picMkLst>
        </pc:picChg>
      </pc:sldChg>
    </pc:docChg>
  </pc:docChgLst>
  <pc:docChgLst>
    <pc:chgData name="Laura Gargis" userId="S::lgargis@highlands.edu::c731bdc4-e562-4205-984b-34f9d2a3c2e0" providerId="AD" clId="Web-{656CD41B-F92B-AECF-5C02-A8051A76DEBC}"/>
    <pc:docChg chg="addSld modSld">
      <pc:chgData name="Laura Gargis" userId="S::lgargis@highlands.edu::c731bdc4-e562-4205-984b-34f9d2a3c2e0" providerId="AD" clId="Web-{656CD41B-F92B-AECF-5C02-A8051A76DEBC}" dt="2020-03-19T14:23:04.008" v="292" actId="20577"/>
      <pc:docMkLst>
        <pc:docMk/>
      </pc:docMkLst>
      <pc:sldChg chg="addSp delSp modSp">
        <pc:chgData name="Laura Gargis" userId="S::lgargis@highlands.edu::c731bdc4-e562-4205-984b-34f9d2a3c2e0" providerId="AD" clId="Web-{656CD41B-F92B-AECF-5C02-A8051A76DEBC}" dt="2020-03-19T14:08:05.210" v="29"/>
        <pc:sldMkLst>
          <pc:docMk/>
          <pc:sldMk cId="1661615120" sldId="258"/>
        </pc:sldMkLst>
        <pc:spChg chg="del">
          <ac:chgData name="Laura Gargis" userId="S::lgargis@highlands.edu::c731bdc4-e562-4205-984b-34f9d2a3c2e0" providerId="AD" clId="Web-{656CD41B-F92B-AECF-5C02-A8051A76DEBC}" dt="2020-03-19T14:07:14.037" v="3"/>
          <ac:spMkLst>
            <pc:docMk/>
            <pc:sldMk cId="1661615120" sldId="258"/>
            <ac:spMk id="2" creationId="{30EBAAEE-6B11-45E5-B556-76D5424A05D5}"/>
          </ac:spMkLst>
        </pc:spChg>
        <pc:spChg chg="add del mod">
          <ac:chgData name="Laura Gargis" userId="S::lgargis@highlands.edu::c731bdc4-e562-4205-984b-34f9d2a3c2e0" providerId="AD" clId="Web-{656CD41B-F92B-AECF-5C02-A8051A76DEBC}" dt="2020-03-19T14:07:08.428" v="2"/>
          <ac:spMkLst>
            <pc:docMk/>
            <pc:sldMk cId="1661615120" sldId="258"/>
            <ac:spMk id="9" creationId="{77E43775-ACEC-4C99-8F2D-84890343D0A2}"/>
          </ac:spMkLst>
        </pc:spChg>
        <pc:spChg chg="add del mod">
          <ac:chgData name="Laura Gargis" userId="S::lgargis@highlands.edu::c731bdc4-e562-4205-984b-34f9d2a3c2e0" providerId="AD" clId="Web-{656CD41B-F92B-AECF-5C02-A8051A76DEBC}" dt="2020-03-19T14:08:05.210" v="29"/>
          <ac:spMkLst>
            <pc:docMk/>
            <pc:sldMk cId="1661615120" sldId="258"/>
            <ac:spMk id="11" creationId="{9587C51B-70BC-44D6-A393-42A5D0BDA738}"/>
          </ac:spMkLst>
        </pc:spChg>
        <pc:graphicFrameChg chg="del">
          <ac:chgData name="Laura Gargis" userId="S::lgargis@highlands.edu::c731bdc4-e562-4205-984b-34f9d2a3c2e0" providerId="AD" clId="Web-{656CD41B-F92B-AECF-5C02-A8051A76DEBC}" dt="2020-03-19T14:06:45.176" v="1"/>
          <ac:graphicFrameMkLst>
            <pc:docMk/>
            <pc:sldMk cId="1661615120" sldId="258"/>
            <ac:graphicFrameMk id="18" creationId="{139AD923-B572-4419-AB13-2A84FCCEBFD9}"/>
          </ac:graphicFrameMkLst>
        </pc:graphicFrameChg>
      </pc:sldChg>
      <pc:sldChg chg="modSp">
        <pc:chgData name="Laura Gargis" userId="S::lgargis@highlands.edu::c731bdc4-e562-4205-984b-34f9d2a3c2e0" providerId="AD" clId="Web-{656CD41B-F92B-AECF-5C02-A8051A76DEBC}" dt="2020-03-19T14:04:27.109" v="0" actId="1076"/>
        <pc:sldMkLst>
          <pc:docMk/>
          <pc:sldMk cId="3102609179" sldId="267"/>
        </pc:sldMkLst>
        <pc:picChg chg="mod">
          <ac:chgData name="Laura Gargis" userId="S::lgargis@highlands.edu::c731bdc4-e562-4205-984b-34f9d2a3c2e0" providerId="AD" clId="Web-{656CD41B-F92B-AECF-5C02-A8051A76DEBC}" dt="2020-03-19T14:04:27.109" v="0" actId="1076"/>
          <ac:picMkLst>
            <pc:docMk/>
            <pc:sldMk cId="3102609179" sldId="267"/>
            <ac:picMk id="4" creationId="{BCC25242-D51B-4A7D-B85C-931AF3006B00}"/>
          </ac:picMkLst>
        </pc:picChg>
      </pc:sldChg>
      <pc:sldChg chg="modSp new">
        <pc:chgData name="Laura Gargis" userId="S::lgargis@highlands.edu::c731bdc4-e562-4205-984b-34f9d2a3c2e0" providerId="AD" clId="Web-{656CD41B-F92B-AECF-5C02-A8051A76DEBC}" dt="2020-03-19T14:23:04.008" v="291" actId="20577"/>
        <pc:sldMkLst>
          <pc:docMk/>
          <pc:sldMk cId="2158766031" sldId="268"/>
        </pc:sldMkLst>
        <pc:spChg chg="mod">
          <ac:chgData name="Laura Gargis" userId="S::lgargis@highlands.edu::c731bdc4-e562-4205-984b-34f9d2a3c2e0" providerId="AD" clId="Web-{656CD41B-F92B-AECF-5C02-A8051A76DEBC}" dt="2020-03-19T14:17:40.340" v="92" actId="20577"/>
          <ac:spMkLst>
            <pc:docMk/>
            <pc:sldMk cId="2158766031" sldId="268"/>
            <ac:spMk id="2" creationId="{057382D0-7F75-4A71-9A42-D0E106022B06}"/>
          </ac:spMkLst>
        </pc:spChg>
        <pc:spChg chg="mod">
          <ac:chgData name="Laura Gargis" userId="S::lgargis@highlands.edu::c731bdc4-e562-4205-984b-34f9d2a3c2e0" providerId="AD" clId="Web-{656CD41B-F92B-AECF-5C02-A8051A76DEBC}" dt="2020-03-19T14:23:04.008" v="291" actId="20577"/>
          <ac:spMkLst>
            <pc:docMk/>
            <pc:sldMk cId="2158766031" sldId="268"/>
            <ac:spMk id="3" creationId="{9BD82DC6-BB81-470A-97F2-108BF5226A8B}"/>
          </ac:spMkLst>
        </pc:spChg>
        <pc:spChg chg="mod">
          <ac:chgData name="Laura Gargis" userId="S::lgargis@highlands.edu::c731bdc4-e562-4205-984b-34f9d2a3c2e0" providerId="AD" clId="Web-{656CD41B-F92B-AECF-5C02-A8051A76DEBC}" dt="2020-03-19T14:22:52.586" v="261" actId="20577"/>
          <ac:spMkLst>
            <pc:docMk/>
            <pc:sldMk cId="2158766031" sldId="268"/>
            <ac:spMk id="4" creationId="{EB2994B7-FF00-4BD5-BE0D-A1A41A3C61E4}"/>
          </ac:spMkLst>
        </pc:spChg>
      </pc:sldChg>
    </pc:docChg>
  </pc:docChgLst>
  <pc:docChgLst>
    <pc:chgData name="Laura Gargis" userId="S::lgargis@highlands.edu::c731bdc4-e562-4205-984b-34f9d2a3c2e0" providerId="AD" clId="Web-{078D90AA-311F-803F-940A-7DCEE4F20F79}"/>
    <pc:docChg chg="addSld modSld sldOrd">
      <pc:chgData name="Laura Gargis" userId="S::lgargis@highlands.edu::c731bdc4-e562-4205-984b-34f9d2a3c2e0" providerId="AD" clId="Web-{078D90AA-311F-803F-940A-7DCEE4F20F79}" dt="2020-03-25T15:09:58.935" v="400"/>
      <pc:docMkLst>
        <pc:docMk/>
      </pc:docMkLst>
      <pc:sldChg chg="addSp modSp">
        <pc:chgData name="Laura Gargis" userId="S::lgargis@highlands.edu::c731bdc4-e562-4205-984b-34f9d2a3c2e0" providerId="AD" clId="Web-{078D90AA-311F-803F-940A-7DCEE4F20F79}" dt="2020-03-25T15:06:10.543" v="253" actId="20577"/>
        <pc:sldMkLst>
          <pc:docMk/>
          <pc:sldMk cId="2495673390" sldId="275"/>
        </pc:sldMkLst>
        <pc:spChg chg="add">
          <ac:chgData name="Laura Gargis" userId="S::lgargis@highlands.edu::c731bdc4-e562-4205-984b-34f9d2a3c2e0" providerId="AD" clId="Web-{078D90AA-311F-803F-940A-7DCEE4F20F79}" dt="2020-03-25T15:04:38.105" v="10"/>
          <ac:spMkLst>
            <pc:docMk/>
            <pc:sldMk cId="2495673390" sldId="275"/>
            <ac:spMk id="3" creationId="{B6C74648-A917-4E8D-B135-6E46E9466E85}"/>
          </ac:spMkLst>
        </pc:spChg>
        <pc:spChg chg="add mod">
          <ac:chgData name="Laura Gargis" userId="S::lgargis@highlands.edu::c731bdc4-e562-4205-984b-34f9d2a3c2e0" providerId="AD" clId="Web-{078D90AA-311F-803F-940A-7DCEE4F20F79}" dt="2020-03-25T15:06:10.543" v="253" actId="20577"/>
          <ac:spMkLst>
            <pc:docMk/>
            <pc:sldMk cId="2495673390" sldId="275"/>
            <ac:spMk id="6" creationId="{6211ECE3-2493-4EE3-B21A-FDBA87B4573E}"/>
          </ac:spMkLst>
        </pc:spChg>
        <pc:picChg chg="mod">
          <ac:chgData name="Laura Gargis" userId="S::lgargis@highlands.edu::c731bdc4-e562-4205-984b-34f9d2a3c2e0" providerId="AD" clId="Web-{078D90AA-311F-803F-940A-7DCEE4F20F79}" dt="2020-03-25T15:04:27.308" v="9" actId="1076"/>
          <ac:picMkLst>
            <pc:docMk/>
            <pc:sldMk cId="2495673390" sldId="275"/>
            <ac:picMk id="4" creationId="{94C210A8-ABEC-45C5-ACCB-8DE3E32DE0A6}"/>
          </ac:picMkLst>
        </pc:picChg>
      </pc:sldChg>
      <pc:sldChg chg="modSp">
        <pc:chgData name="Laura Gargis" userId="S::lgargis@highlands.edu::c731bdc4-e562-4205-984b-34f9d2a3c2e0" providerId="AD" clId="Web-{078D90AA-311F-803F-940A-7DCEE4F20F79}" dt="2020-03-25T15:03:03.667" v="6" actId="20577"/>
        <pc:sldMkLst>
          <pc:docMk/>
          <pc:sldMk cId="3427557493" sldId="277"/>
        </pc:sldMkLst>
        <pc:spChg chg="mod">
          <ac:chgData name="Laura Gargis" userId="S::lgargis@highlands.edu::c731bdc4-e562-4205-984b-34f9d2a3c2e0" providerId="AD" clId="Web-{078D90AA-311F-803F-940A-7DCEE4F20F79}" dt="2020-03-25T15:03:03.667" v="6" actId="20577"/>
          <ac:spMkLst>
            <pc:docMk/>
            <pc:sldMk cId="3427557493" sldId="277"/>
            <ac:spMk id="2" creationId="{6BEA698A-20E9-4C5F-B06A-A4CA7F2C5B12}"/>
          </ac:spMkLst>
        </pc:spChg>
      </pc:sldChg>
      <pc:sldChg chg="modSp new ord">
        <pc:chgData name="Laura Gargis" userId="S::lgargis@highlands.edu::c731bdc4-e562-4205-984b-34f9d2a3c2e0" providerId="AD" clId="Web-{078D90AA-311F-803F-940A-7DCEE4F20F79}" dt="2020-03-25T15:09:58.935" v="400"/>
        <pc:sldMkLst>
          <pc:docMk/>
          <pc:sldMk cId="1866136969" sldId="285"/>
        </pc:sldMkLst>
        <pc:spChg chg="mod">
          <ac:chgData name="Laura Gargis" userId="S::lgargis@highlands.edu::c731bdc4-e562-4205-984b-34f9d2a3c2e0" providerId="AD" clId="Web-{078D90AA-311F-803F-940A-7DCEE4F20F79}" dt="2020-03-25T15:08:35.794" v="274" actId="20577"/>
          <ac:spMkLst>
            <pc:docMk/>
            <pc:sldMk cId="1866136969" sldId="285"/>
            <ac:spMk id="2" creationId="{D34AB4E7-A0D6-426A-BBFB-E96CAE3B154E}"/>
          </ac:spMkLst>
        </pc:spChg>
        <pc:spChg chg="mod">
          <ac:chgData name="Laura Gargis" userId="S::lgargis@highlands.edu::c731bdc4-e562-4205-984b-34f9d2a3c2e0" providerId="AD" clId="Web-{078D90AA-311F-803F-940A-7DCEE4F20F79}" dt="2020-03-25T15:09:52.028" v="397" actId="20577"/>
          <ac:spMkLst>
            <pc:docMk/>
            <pc:sldMk cId="1866136969" sldId="285"/>
            <ac:spMk id="3" creationId="{E153E8B8-54DE-4619-8371-8837921D8891}"/>
          </ac:spMkLst>
        </pc:spChg>
      </pc:sldChg>
    </pc:docChg>
  </pc:docChgLst>
  <pc:docChgLst>
    <pc:chgData name="Marla Means" userId="S::mmeans@highlands.edu::52dfd783-1a78-46b2-8125-d49559f1e8ba" providerId="AD" clId="Web-{86795857-984B-4BBA-BC46-4B2920BF02C0}"/>
    <pc:docChg chg="modSld addMainMaster delMainMaster">
      <pc:chgData name="Marla Means" userId="S::mmeans@highlands.edu::52dfd783-1a78-46b2-8125-d49559f1e8ba" providerId="AD" clId="Web-{86795857-984B-4BBA-BC46-4B2920BF02C0}" dt="2020-03-18T17:23:19.912" v="65"/>
      <pc:docMkLst>
        <pc:docMk/>
      </pc:docMkLst>
      <pc:sldChg chg="addSp delSp modSp mod setBg modClrScheme chgLayout">
        <pc:chgData name="Marla Means" userId="S::mmeans@highlands.edu::52dfd783-1a78-46b2-8125-d49559f1e8ba" providerId="AD" clId="Web-{86795857-984B-4BBA-BC46-4B2920BF02C0}" dt="2020-03-18T17:23:19.912" v="65"/>
        <pc:sldMkLst>
          <pc:docMk/>
          <pc:sldMk cId="109857222" sldId="256"/>
        </pc:sldMkLst>
        <pc:spChg chg="mod">
          <ac:chgData name="Marla Means" userId="S::mmeans@highlands.edu::52dfd783-1a78-46b2-8125-d49559f1e8ba" providerId="AD" clId="Web-{86795857-984B-4BBA-BC46-4B2920BF02C0}" dt="2020-03-18T17:23:19.912" v="6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arla Means" userId="S::mmeans@highlands.edu::52dfd783-1a78-46b2-8125-d49559f1e8ba" providerId="AD" clId="Web-{86795857-984B-4BBA-BC46-4B2920BF02C0}" dt="2020-03-18T17:23:19.912" v="65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Marla Means" userId="S::mmeans@highlands.edu::52dfd783-1a78-46b2-8125-d49559f1e8ba" providerId="AD" clId="Web-{86795857-984B-4BBA-BC46-4B2920BF02C0}" dt="2020-03-18T17:23:19.912" v="65"/>
          <ac:spMkLst>
            <pc:docMk/>
            <pc:sldMk cId="109857222" sldId="256"/>
            <ac:spMk id="9" creationId="{608EAA06-5488-416B-B2B2-E55213011012}"/>
          </ac:spMkLst>
        </pc:spChg>
        <pc:spChg chg="add">
          <ac:chgData name="Marla Means" userId="S::mmeans@highlands.edu::52dfd783-1a78-46b2-8125-d49559f1e8ba" providerId="AD" clId="Web-{86795857-984B-4BBA-BC46-4B2920BF02C0}" dt="2020-03-18T17:23:19.912" v="65"/>
          <ac:spMkLst>
            <pc:docMk/>
            <pc:sldMk cId="109857222" sldId="256"/>
            <ac:spMk id="11" creationId="{608EAA06-5488-416B-B2B2-E55213011012}"/>
          </ac:spMkLst>
        </pc:spChg>
        <pc:spChg chg="add del">
          <ac:chgData name="Marla Means" userId="S::mmeans@highlands.edu::52dfd783-1a78-46b2-8125-d49559f1e8ba" providerId="AD" clId="Web-{86795857-984B-4BBA-BC46-4B2920BF02C0}" dt="2020-03-18T17:23:10.381" v="64"/>
          <ac:spMkLst>
            <pc:docMk/>
            <pc:sldMk cId="109857222" sldId="256"/>
            <ac:spMk id="14" creationId="{D221F0D2-C3E4-45CA-9D1A-6440363925A7}"/>
          </ac:spMkLst>
        </pc:spChg>
        <pc:picChg chg="add mod">
          <ac:chgData name="Marla Means" userId="S::mmeans@highlands.edu::52dfd783-1a78-46b2-8125-d49559f1e8ba" providerId="AD" clId="Web-{86795857-984B-4BBA-BC46-4B2920BF02C0}" dt="2020-03-18T17:23:19.912" v="65"/>
          <ac:picMkLst>
            <pc:docMk/>
            <pc:sldMk cId="109857222" sldId="256"/>
            <ac:picMk id="4" creationId="{46989FC9-3EB8-4843-9166-4B49D6052451}"/>
          </ac:picMkLst>
        </pc:picChg>
      </pc:sldChg>
      <pc:sldMasterChg chg="del delSldLayout">
        <pc:chgData name="Marla Means" userId="S::mmeans@highlands.edu::52dfd783-1a78-46b2-8125-d49559f1e8ba" providerId="AD" clId="Web-{86795857-984B-4BBA-BC46-4B2920BF02C0}" dt="2020-03-18T17:18:27.368" v="0"/>
        <pc:sldMasterMkLst>
          <pc:docMk/>
          <pc:sldMasterMk cId="2460954070" sldId="2147483660"/>
        </pc:sldMasterMkLst>
        <pc:sldLayoutChg chg="del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Marla Means" userId="S::mmeans@highlands.edu::52dfd783-1a78-46b2-8125-d49559f1e8ba" providerId="AD" clId="Web-{86795857-984B-4BBA-BC46-4B2920BF02C0}" dt="2020-03-18T17:18:27.368" v="0"/>
        <pc:sldMasterMkLst>
          <pc:docMk/>
          <pc:sldMasterMk cId="4274056081" sldId="2147483731"/>
        </pc:sldMasterMkLst>
        <pc:sldLayoutChg chg="add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4274056081" sldId="2147483731"/>
            <pc:sldLayoutMk cId="471006242" sldId="2147483714"/>
          </pc:sldLayoutMkLst>
        </pc:sldLayoutChg>
        <pc:sldLayoutChg chg="add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4274056081" sldId="2147483731"/>
            <pc:sldLayoutMk cId="3769289594" sldId="2147483715"/>
          </pc:sldLayoutMkLst>
        </pc:sldLayoutChg>
        <pc:sldLayoutChg chg="add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4274056081" sldId="2147483731"/>
            <pc:sldLayoutMk cId="581427947" sldId="2147483716"/>
          </pc:sldLayoutMkLst>
        </pc:sldLayoutChg>
        <pc:sldLayoutChg chg="add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4274056081" sldId="2147483731"/>
            <pc:sldLayoutMk cId="3003996318" sldId="2147483717"/>
          </pc:sldLayoutMkLst>
        </pc:sldLayoutChg>
        <pc:sldLayoutChg chg="add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4274056081" sldId="2147483731"/>
            <pc:sldLayoutMk cId="2340038215" sldId="2147483718"/>
          </pc:sldLayoutMkLst>
        </pc:sldLayoutChg>
        <pc:sldLayoutChg chg="add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4274056081" sldId="2147483731"/>
            <pc:sldLayoutMk cId="383006011" sldId="2147483719"/>
          </pc:sldLayoutMkLst>
        </pc:sldLayoutChg>
        <pc:sldLayoutChg chg="add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4274056081" sldId="2147483731"/>
            <pc:sldLayoutMk cId="1042352580" sldId="2147483720"/>
          </pc:sldLayoutMkLst>
        </pc:sldLayoutChg>
        <pc:sldLayoutChg chg="add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4274056081" sldId="2147483731"/>
            <pc:sldLayoutMk cId="1447210483" sldId="2147483721"/>
          </pc:sldLayoutMkLst>
        </pc:sldLayoutChg>
        <pc:sldLayoutChg chg="add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4274056081" sldId="2147483731"/>
            <pc:sldLayoutMk cId="567682138" sldId="2147483722"/>
          </pc:sldLayoutMkLst>
        </pc:sldLayoutChg>
        <pc:sldLayoutChg chg="add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4274056081" sldId="2147483731"/>
            <pc:sldLayoutMk cId="1344305866" sldId="2147483723"/>
          </pc:sldLayoutMkLst>
        </pc:sldLayoutChg>
        <pc:sldLayoutChg chg="add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4274056081" sldId="2147483731"/>
            <pc:sldLayoutMk cId="4091811525" sldId="2147483724"/>
          </pc:sldLayoutMkLst>
        </pc:sldLayoutChg>
        <pc:sldLayoutChg chg="add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4274056081" sldId="2147483731"/>
            <pc:sldLayoutMk cId="2716147398" sldId="2147483725"/>
          </pc:sldLayoutMkLst>
        </pc:sldLayoutChg>
        <pc:sldLayoutChg chg="add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4274056081" sldId="2147483731"/>
            <pc:sldLayoutMk cId="835585959" sldId="2147483726"/>
          </pc:sldLayoutMkLst>
        </pc:sldLayoutChg>
        <pc:sldLayoutChg chg="add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4274056081" sldId="2147483731"/>
            <pc:sldLayoutMk cId="2538644391" sldId="2147483727"/>
          </pc:sldLayoutMkLst>
        </pc:sldLayoutChg>
        <pc:sldLayoutChg chg="add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4274056081" sldId="2147483731"/>
            <pc:sldLayoutMk cId="932876960" sldId="2147483728"/>
          </pc:sldLayoutMkLst>
        </pc:sldLayoutChg>
        <pc:sldLayoutChg chg="add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4274056081" sldId="2147483731"/>
            <pc:sldLayoutMk cId="1910827473" sldId="2147483729"/>
          </pc:sldLayoutMkLst>
        </pc:sldLayoutChg>
        <pc:sldLayoutChg chg="add">
          <pc:chgData name="Marla Means" userId="S::mmeans@highlands.edu::52dfd783-1a78-46b2-8125-d49559f1e8ba" providerId="AD" clId="Web-{86795857-984B-4BBA-BC46-4B2920BF02C0}" dt="2020-03-18T17:18:27.368" v="0"/>
          <pc:sldLayoutMkLst>
            <pc:docMk/>
            <pc:sldMasterMk cId="4274056081" sldId="2147483731"/>
            <pc:sldLayoutMk cId="2377220100" sldId="2147483730"/>
          </pc:sldLayoutMkLst>
        </pc:sldLayoutChg>
      </pc:sldMasterChg>
    </pc:docChg>
  </pc:docChgLst>
  <pc:docChgLst>
    <pc:chgData name="Laura Gargis" userId="S::lgargis@highlands.edu::c731bdc4-e562-4205-984b-34f9d2a3c2e0" providerId="AD" clId="Web-{9A7B1323-48E2-38E6-A44F-0F92DF31CE9F}"/>
    <pc:docChg chg="addSld delSld modSld sldOrd">
      <pc:chgData name="Laura Gargis" userId="S::lgargis@highlands.edu::c731bdc4-e562-4205-984b-34f9d2a3c2e0" providerId="AD" clId="Web-{9A7B1323-48E2-38E6-A44F-0F92DF31CE9F}" dt="2020-03-20T21:03:42.581" v="281"/>
      <pc:docMkLst>
        <pc:docMk/>
      </pc:docMkLst>
      <pc:sldChg chg="modSp">
        <pc:chgData name="Laura Gargis" userId="S::lgargis@highlands.edu::c731bdc4-e562-4205-984b-34f9d2a3c2e0" providerId="AD" clId="Web-{9A7B1323-48E2-38E6-A44F-0F92DF31CE9F}" dt="2020-03-20T14:50:08.459" v="22" actId="20577"/>
        <pc:sldMkLst>
          <pc:docMk/>
          <pc:sldMk cId="109857222" sldId="256"/>
        </pc:sldMkLst>
        <pc:spChg chg="mod">
          <ac:chgData name="Laura Gargis" userId="S::lgargis@highlands.edu::c731bdc4-e562-4205-984b-34f9d2a3c2e0" providerId="AD" clId="Web-{9A7B1323-48E2-38E6-A44F-0F92DF31CE9F}" dt="2020-03-20T14:50:08.459" v="22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del">
        <pc:chgData name="Laura Gargis" userId="S::lgargis@highlands.edu::c731bdc4-e562-4205-984b-34f9d2a3c2e0" providerId="AD" clId="Web-{9A7B1323-48E2-38E6-A44F-0F92DF31CE9F}" dt="2020-03-20T14:51:16.804" v="41"/>
        <pc:sldMkLst>
          <pc:docMk/>
          <pc:sldMk cId="1661615120" sldId="258"/>
        </pc:sldMkLst>
      </pc:sldChg>
      <pc:sldChg chg="modSp ord">
        <pc:chgData name="Laura Gargis" userId="S::lgargis@highlands.edu::c731bdc4-e562-4205-984b-34f9d2a3c2e0" providerId="AD" clId="Web-{9A7B1323-48E2-38E6-A44F-0F92DF31CE9F}" dt="2020-03-20T21:03:30.987" v="280"/>
        <pc:sldMkLst>
          <pc:docMk/>
          <pc:sldMk cId="3102609179" sldId="267"/>
        </pc:sldMkLst>
        <pc:spChg chg="mod">
          <ac:chgData name="Laura Gargis" userId="S::lgargis@highlands.edu::c731bdc4-e562-4205-984b-34f9d2a3c2e0" providerId="AD" clId="Web-{9A7B1323-48E2-38E6-A44F-0F92DF31CE9F}" dt="2020-03-20T14:51:06.757" v="37" actId="20577"/>
          <ac:spMkLst>
            <pc:docMk/>
            <pc:sldMk cId="3102609179" sldId="267"/>
            <ac:spMk id="2" creationId="{91554AC3-A0C0-48E6-B548-DB58A7D468E2}"/>
          </ac:spMkLst>
        </pc:spChg>
      </pc:sldChg>
      <pc:sldChg chg="del">
        <pc:chgData name="Laura Gargis" userId="S::lgargis@highlands.edu::c731bdc4-e562-4205-984b-34f9d2a3c2e0" providerId="AD" clId="Web-{9A7B1323-48E2-38E6-A44F-0F92DF31CE9F}" dt="2020-03-20T21:03:42.581" v="281"/>
        <pc:sldMkLst>
          <pc:docMk/>
          <pc:sldMk cId="2158766031" sldId="268"/>
        </pc:sldMkLst>
      </pc:sldChg>
      <pc:sldChg chg="delSp modSp add replId">
        <pc:chgData name="Laura Gargis" userId="S::lgargis@highlands.edu::c731bdc4-e562-4205-984b-34f9d2a3c2e0" providerId="AD" clId="Web-{9A7B1323-48E2-38E6-A44F-0F92DF31CE9F}" dt="2020-03-20T14:54:20.854" v="235" actId="20577"/>
        <pc:sldMkLst>
          <pc:docMk/>
          <pc:sldMk cId="1048336692" sldId="273"/>
        </pc:sldMkLst>
        <pc:spChg chg="mod">
          <ac:chgData name="Laura Gargis" userId="S::lgargis@highlands.edu::c731bdc4-e562-4205-984b-34f9d2a3c2e0" providerId="AD" clId="Web-{9A7B1323-48E2-38E6-A44F-0F92DF31CE9F}" dt="2020-03-20T14:52:42.665" v="81" actId="20577"/>
          <ac:spMkLst>
            <pc:docMk/>
            <pc:sldMk cId="1048336692" sldId="273"/>
            <ac:spMk id="2" creationId="{91554AC3-A0C0-48E6-B548-DB58A7D468E2}"/>
          </ac:spMkLst>
        </pc:spChg>
        <pc:spChg chg="mod">
          <ac:chgData name="Laura Gargis" userId="S::lgargis@highlands.edu::c731bdc4-e562-4205-984b-34f9d2a3c2e0" providerId="AD" clId="Web-{9A7B1323-48E2-38E6-A44F-0F92DF31CE9F}" dt="2020-03-20T14:54:20.854" v="235" actId="20577"/>
          <ac:spMkLst>
            <pc:docMk/>
            <pc:sldMk cId="1048336692" sldId="273"/>
            <ac:spMk id="3" creationId="{754E1ED4-7A81-4B88-B83E-7747E75EE3A2}"/>
          </ac:spMkLst>
        </pc:spChg>
        <pc:picChg chg="del">
          <ac:chgData name="Laura Gargis" userId="S::lgargis@highlands.edu::c731bdc4-e562-4205-984b-34f9d2a3c2e0" providerId="AD" clId="Web-{9A7B1323-48E2-38E6-A44F-0F92DF31CE9F}" dt="2020-03-20T14:52:19.102" v="49"/>
          <ac:picMkLst>
            <pc:docMk/>
            <pc:sldMk cId="1048336692" sldId="273"/>
            <ac:picMk id="4" creationId="{BCC25242-D51B-4A7D-B85C-931AF3006B00}"/>
          </ac:picMkLst>
        </pc:picChg>
      </pc:sldChg>
      <pc:sldChg chg="delSp modSp add replId">
        <pc:chgData name="Laura Gargis" userId="S::lgargis@highlands.edu::c731bdc4-e562-4205-984b-34f9d2a3c2e0" providerId="AD" clId="Web-{9A7B1323-48E2-38E6-A44F-0F92DF31CE9F}" dt="2020-03-20T21:03:11.455" v="276" actId="20577"/>
        <pc:sldMkLst>
          <pc:docMk/>
          <pc:sldMk cId="3384549703" sldId="274"/>
        </pc:sldMkLst>
        <pc:spChg chg="mod">
          <ac:chgData name="Laura Gargis" userId="S::lgargis@highlands.edu::c731bdc4-e562-4205-984b-34f9d2a3c2e0" providerId="AD" clId="Web-{9A7B1323-48E2-38E6-A44F-0F92DF31CE9F}" dt="2020-03-20T14:54:54.323" v="273" actId="20577"/>
          <ac:spMkLst>
            <pc:docMk/>
            <pc:sldMk cId="3384549703" sldId="274"/>
            <ac:spMk id="2" creationId="{91554AC3-A0C0-48E6-B548-DB58A7D468E2}"/>
          </ac:spMkLst>
        </pc:spChg>
        <pc:spChg chg="mod">
          <ac:chgData name="Laura Gargis" userId="S::lgargis@highlands.edu::c731bdc4-e562-4205-984b-34f9d2a3c2e0" providerId="AD" clId="Web-{9A7B1323-48E2-38E6-A44F-0F92DF31CE9F}" dt="2020-03-20T21:03:11.455" v="276" actId="20577"/>
          <ac:spMkLst>
            <pc:docMk/>
            <pc:sldMk cId="3384549703" sldId="274"/>
            <ac:spMk id="3" creationId="{754E1ED4-7A81-4B88-B83E-7747E75EE3A2}"/>
          </ac:spMkLst>
        </pc:spChg>
        <pc:picChg chg="del">
          <ac:chgData name="Laura Gargis" userId="S::lgargis@highlands.edu::c731bdc4-e562-4205-984b-34f9d2a3c2e0" providerId="AD" clId="Web-{9A7B1323-48E2-38E6-A44F-0F92DF31CE9F}" dt="2020-03-20T21:03:06.596" v="275"/>
          <ac:picMkLst>
            <pc:docMk/>
            <pc:sldMk cId="3384549703" sldId="274"/>
            <ac:picMk id="4" creationId="{BCC25242-D51B-4A7D-B85C-931AF3006B00}"/>
          </ac:picMkLst>
        </pc:picChg>
      </pc:sldChg>
    </pc:docChg>
  </pc:docChgLst>
  <pc:docChgLst>
    <pc:chgData name="Marla Means" userId="S::mmeans@highlands.edu::52dfd783-1a78-46b2-8125-d49559f1e8ba" providerId="AD" clId="Web-{671E8AB4-2952-E232-6103-ABF4598F6B21}"/>
    <pc:docChg chg="addSld modSld">
      <pc:chgData name="Marla Means" userId="S::mmeans@highlands.edu::52dfd783-1a78-46b2-8125-d49559f1e8ba" providerId="AD" clId="Web-{671E8AB4-2952-E232-6103-ABF4598F6B21}" dt="2020-03-19T18:24:59.373" v="521"/>
      <pc:docMkLst>
        <pc:docMk/>
      </pc:docMkLst>
      <pc:sldChg chg="addSp delSp modSp mod setBg">
        <pc:chgData name="Marla Means" userId="S::mmeans@highlands.edu::52dfd783-1a78-46b2-8125-d49559f1e8ba" providerId="AD" clId="Web-{671E8AB4-2952-E232-6103-ABF4598F6B21}" dt="2020-03-19T18:06:16.378" v="62" actId="20577"/>
        <pc:sldMkLst>
          <pc:docMk/>
          <pc:sldMk cId="1979418212" sldId="266"/>
        </pc:sldMkLst>
        <pc:spChg chg="mod">
          <ac:chgData name="Marla Means" userId="S::mmeans@highlands.edu::52dfd783-1a78-46b2-8125-d49559f1e8ba" providerId="AD" clId="Web-{671E8AB4-2952-E232-6103-ABF4598F6B21}" dt="2020-03-19T18:05:26.830" v="1"/>
          <ac:spMkLst>
            <pc:docMk/>
            <pc:sldMk cId="1979418212" sldId="266"/>
            <ac:spMk id="2" creationId="{85254B73-04E0-429F-ABC9-E8C9B2D3F2E6}"/>
          </ac:spMkLst>
        </pc:spChg>
        <pc:spChg chg="del">
          <ac:chgData name="Marla Means" userId="S::mmeans@highlands.edu::52dfd783-1a78-46b2-8125-d49559f1e8ba" providerId="AD" clId="Web-{671E8AB4-2952-E232-6103-ABF4598F6B21}" dt="2020-03-19T18:04:56.922" v="0"/>
          <ac:spMkLst>
            <pc:docMk/>
            <pc:sldMk cId="1979418212" sldId="266"/>
            <ac:spMk id="3" creationId="{6CF73167-C306-406D-A2C5-8F03C92CC84C}"/>
          </ac:spMkLst>
        </pc:spChg>
        <pc:spChg chg="add mod">
          <ac:chgData name="Marla Means" userId="S::mmeans@highlands.edu::52dfd783-1a78-46b2-8125-d49559f1e8ba" providerId="AD" clId="Web-{671E8AB4-2952-E232-6103-ABF4598F6B21}" dt="2020-03-19T18:06:16.378" v="62" actId="20577"/>
          <ac:spMkLst>
            <pc:docMk/>
            <pc:sldMk cId="1979418212" sldId="266"/>
            <ac:spMk id="8" creationId="{550F8AE2-14A6-4F2D-B047-FAE9A5D5A10C}"/>
          </ac:spMkLst>
        </pc:spChg>
        <pc:spChg chg="add">
          <ac:chgData name="Marla Means" userId="S::mmeans@highlands.edu::52dfd783-1a78-46b2-8125-d49559f1e8ba" providerId="AD" clId="Web-{671E8AB4-2952-E232-6103-ABF4598F6B21}" dt="2020-03-19T18:05:26.830" v="1"/>
          <ac:spMkLst>
            <pc:docMk/>
            <pc:sldMk cId="1979418212" sldId="266"/>
            <ac:spMk id="11" creationId="{28CDD186-03E3-4AED-BEB6-0B3BEC20807E}"/>
          </ac:spMkLst>
        </pc:spChg>
        <pc:picChg chg="add mod ord">
          <ac:chgData name="Marla Means" userId="S::mmeans@highlands.edu::52dfd783-1a78-46b2-8125-d49559f1e8ba" providerId="AD" clId="Web-{671E8AB4-2952-E232-6103-ABF4598F6B21}" dt="2020-03-19T18:05:26.830" v="1"/>
          <ac:picMkLst>
            <pc:docMk/>
            <pc:sldMk cId="1979418212" sldId="266"/>
            <ac:picMk id="4" creationId="{D47466E1-AABE-4F50-8401-E259577D1C20}"/>
          </ac:picMkLst>
        </pc:picChg>
        <pc:picChg chg="add">
          <ac:chgData name="Marla Means" userId="S::mmeans@highlands.edu::52dfd783-1a78-46b2-8125-d49559f1e8ba" providerId="AD" clId="Web-{671E8AB4-2952-E232-6103-ABF4598F6B21}" dt="2020-03-19T18:05:26.830" v="1"/>
          <ac:picMkLst>
            <pc:docMk/>
            <pc:sldMk cId="1979418212" sldId="266"/>
            <ac:picMk id="13" creationId="{1CF706DA-13E8-4A4F-9260-551FB8127BDD}"/>
          </ac:picMkLst>
        </pc:picChg>
      </pc:sldChg>
      <pc:sldChg chg="addSp delSp modSp new mod setBg">
        <pc:chgData name="Marla Means" userId="S::mmeans@highlands.edu::52dfd783-1a78-46b2-8125-d49559f1e8ba" providerId="AD" clId="Web-{671E8AB4-2952-E232-6103-ABF4598F6B21}" dt="2020-03-19T18:08:03.554" v="82"/>
        <pc:sldMkLst>
          <pc:docMk/>
          <pc:sldMk cId="1254832135" sldId="269"/>
        </pc:sldMkLst>
        <pc:spChg chg="mod">
          <ac:chgData name="Marla Means" userId="S::mmeans@highlands.edu::52dfd783-1a78-46b2-8125-d49559f1e8ba" providerId="AD" clId="Web-{671E8AB4-2952-E232-6103-ABF4598F6B21}" dt="2020-03-19T18:08:03.554" v="82"/>
          <ac:spMkLst>
            <pc:docMk/>
            <pc:sldMk cId="1254832135" sldId="269"/>
            <ac:spMk id="2" creationId="{1364E2A4-5AF8-4E54-A62E-1D3517939FB0}"/>
          </ac:spMkLst>
        </pc:spChg>
        <pc:spChg chg="del">
          <ac:chgData name="Marla Means" userId="S::mmeans@highlands.edu::52dfd783-1a78-46b2-8125-d49559f1e8ba" providerId="AD" clId="Web-{671E8AB4-2952-E232-6103-ABF4598F6B21}" dt="2020-03-19T18:07:50.351" v="81"/>
          <ac:spMkLst>
            <pc:docMk/>
            <pc:sldMk cId="1254832135" sldId="269"/>
            <ac:spMk id="3" creationId="{64D4D900-583F-40C8-99D5-323F7413D881}"/>
          </ac:spMkLst>
        </pc:spChg>
        <pc:spChg chg="add">
          <ac:chgData name="Marla Means" userId="S::mmeans@highlands.edu::52dfd783-1a78-46b2-8125-d49559f1e8ba" providerId="AD" clId="Web-{671E8AB4-2952-E232-6103-ABF4598F6B21}" dt="2020-03-19T18:08:03.554" v="82"/>
          <ac:spMkLst>
            <pc:docMk/>
            <pc:sldMk cId="1254832135" sldId="269"/>
            <ac:spMk id="9" creationId="{1E70A317-DCED-4E80-AA2D-467D8702E5CB}"/>
          </ac:spMkLst>
        </pc:spChg>
        <pc:spChg chg="add">
          <ac:chgData name="Marla Means" userId="S::mmeans@highlands.edu::52dfd783-1a78-46b2-8125-d49559f1e8ba" providerId="AD" clId="Web-{671E8AB4-2952-E232-6103-ABF4598F6B21}" dt="2020-03-19T18:08:03.554" v="82"/>
          <ac:spMkLst>
            <pc:docMk/>
            <pc:sldMk cId="1254832135" sldId="269"/>
            <ac:spMk id="11" creationId="{A6D87845-294F-40CB-BC48-46455460D292}"/>
          </ac:spMkLst>
        </pc:spChg>
        <pc:picChg chg="add mod ord">
          <ac:chgData name="Marla Means" userId="S::mmeans@highlands.edu::52dfd783-1a78-46b2-8125-d49559f1e8ba" providerId="AD" clId="Web-{671E8AB4-2952-E232-6103-ABF4598F6B21}" dt="2020-03-19T18:08:03.554" v="82"/>
          <ac:picMkLst>
            <pc:docMk/>
            <pc:sldMk cId="1254832135" sldId="269"/>
            <ac:picMk id="4" creationId="{B47B2C3C-3E44-4061-92E4-651344774442}"/>
          </ac:picMkLst>
        </pc:picChg>
      </pc:sldChg>
      <pc:sldChg chg="addSp delSp modSp new mod setBg">
        <pc:chgData name="Marla Means" userId="S::mmeans@highlands.edu::52dfd783-1a78-46b2-8125-d49559f1e8ba" providerId="AD" clId="Web-{671E8AB4-2952-E232-6103-ABF4598F6B21}" dt="2020-03-19T18:11:52.469" v="101"/>
        <pc:sldMkLst>
          <pc:docMk/>
          <pc:sldMk cId="3122496728" sldId="270"/>
        </pc:sldMkLst>
        <pc:spChg chg="mod">
          <ac:chgData name="Marla Means" userId="S::mmeans@highlands.edu::52dfd783-1a78-46b2-8125-d49559f1e8ba" providerId="AD" clId="Web-{671E8AB4-2952-E232-6103-ABF4598F6B21}" dt="2020-03-19T18:11:52.469" v="101"/>
          <ac:spMkLst>
            <pc:docMk/>
            <pc:sldMk cId="3122496728" sldId="270"/>
            <ac:spMk id="2" creationId="{5B52EF23-62F4-43CE-9BB4-D1B7C0E2A7D7}"/>
          </ac:spMkLst>
        </pc:spChg>
        <pc:spChg chg="del">
          <ac:chgData name="Marla Means" userId="S::mmeans@highlands.edu::52dfd783-1a78-46b2-8125-d49559f1e8ba" providerId="AD" clId="Web-{671E8AB4-2952-E232-6103-ABF4598F6B21}" dt="2020-03-19T18:11:38.234" v="100"/>
          <ac:spMkLst>
            <pc:docMk/>
            <pc:sldMk cId="3122496728" sldId="270"/>
            <ac:spMk id="3" creationId="{A3ABB038-6420-4917-A7CD-3532980A2AC9}"/>
          </ac:spMkLst>
        </pc:spChg>
        <pc:spChg chg="add">
          <ac:chgData name="Marla Means" userId="S::mmeans@highlands.edu::52dfd783-1a78-46b2-8125-d49559f1e8ba" providerId="AD" clId="Web-{671E8AB4-2952-E232-6103-ABF4598F6B21}" dt="2020-03-19T18:11:52.469" v="101"/>
          <ac:spMkLst>
            <pc:docMk/>
            <pc:sldMk cId="3122496728" sldId="270"/>
            <ac:spMk id="9" creationId="{8E482A67-6CD8-49D7-9F85-52ECF99152D0}"/>
          </ac:spMkLst>
        </pc:spChg>
        <pc:spChg chg="add">
          <ac:chgData name="Marla Means" userId="S::mmeans@highlands.edu::52dfd783-1a78-46b2-8125-d49559f1e8ba" providerId="AD" clId="Web-{671E8AB4-2952-E232-6103-ABF4598F6B21}" dt="2020-03-19T18:11:52.469" v="101"/>
          <ac:spMkLst>
            <pc:docMk/>
            <pc:sldMk cId="3122496728" sldId="270"/>
            <ac:spMk id="11" creationId="{418F941B-B7E9-44F2-9A2C-5D35ACF9A678}"/>
          </ac:spMkLst>
        </pc:spChg>
        <pc:picChg chg="add mod ord">
          <ac:chgData name="Marla Means" userId="S::mmeans@highlands.edu::52dfd783-1a78-46b2-8125-d49559f1e8ba" providerId="AD" clId="Web-{671E8AB4-2952-E232-6103-ABF4598F6B21}" dt="2020-03-19T18:11:52.469" v="101"/>
          <ac:picMkLst>
            <pc:docMk/>
            <pc:sldMk cId="3122496728" sldId="270"/>
            <ac:picMk id="4" creationId="{02532B10-9A1C-4668-856E-C65208563F17}"/>
          </ac:picMkLst>
        </pc:picChg>
      </pc:sldChg>
      <pc:sldChg chg="addSp delSp modSp new mod setBg">
        <pc:chgData name="Marla Means" userId="S::mmeans@highlands.edu::52dfd783-1a78-46b2-8125-d49559f1e8ba" providerId="AD" clId="Web-{671E8AB4-2952-E232-6103-ABF4598F6B21}" dt="2020-03-19T18:14:59.523" v="114"/>
        <pc:sldMkLst>
          <pc:docMk/>
          <pc:sldMk cId="1284059173" sldId="271"/>
        </pc:sldMkLst>
        <pc:spChg chg="mod">
          <ac:chgData name="Marla Means" userId="S::mmeans@highlands.edu::52dfd783-1a78-46b2-8125-d49559f1e8ba" providerId="AD" clId="Web-{671E8AB4-2952-E232-6103-ABF4598F6B21}" dt="2020-03-19T18:14:59.523" v="114"/>
          <ac:spMkLst>
            <pc:docMk/>
            <pc:sldMk cId="1284059173" sldId="271"/>
            <ac:spMk id="2" creationId="{C75CE659-07F2-4B33-AF57-B1097DB0361E}"/>
          </ac:spMkLst>
        </pc:spChg>
        <pc:spChg chg="del">
          <ac:chgData name="Marla Means" userId="S::mmeans@highlands.edu::52dfd783-1a78-46b2-8125-d49559f1e8ba" providerId="AD" clId="Web-{671E8AB4-2952-E232-6103-ABF4598F6B21}" dt="2020-03-19T18:14:41.475" v="113"/>
          <ac:spMkLst>
            <pc:docMk/>
            <pc:sldMk cId="1284059173" sldId="271"/>
            <ac:spMk id="3" creationId="{4696AE42-DDF1-47DF-8837-78C543650A3A}"/>
          </ac:spMkLst>
        </pc:spChg>
        <pc:spChg chg="add">
          <ac:chgData name="Marla Means" userId="S::mmeans@highlands.edu::52dfd783-1a78-46b2-8125-d49559f1e8ba" providerId="AD" clId="Web-{671E8AB4-2952-E232-6103-ABF4598F6B21}" dt="2020-03-19T18:14:59.523" v="114"/>
          <ac:spMkLst>
            <pc:docMk/>
            <pc:sldMk cId="1284059173" sldId="271"/>
            <ac:spMk id="9" creationId="{1E70A317-DCED-4E80-AA2D-467D8702E5CB}"/>
          </ac:spMkLst>
        </pc:spChg>
        <pc:picChg chg="add mod ord">
          <ac:chgData name="Marla Means" userId="S::mmeans@highlands.edu::52dfd783-1a78-46b2-8125-d49559f1e8ba" providerId="AD" clId="Web-{671E8AB4-2952-E232-6103-ABF4598F6B21}" dt="2020-03-19T18:14:59.523" v="114"/>
          <ac:picMkLst>
            <pc:docMk/>
            <pc:sldMk cId="1284059173" sldId="271"/>
            <ac:picMk id="4" creationId="{73B5F749-0CF2-44F6-A9F7-963B03545B8C}"/>
          </ac:picMkLst>
        </pc:picChg>
      </pc:sldChg>
      <pc:sldChg chg="addSp delSp modSp new mod setBg">
        <pc:chgData name="Marla Means" userId="S::mmeans@highlands.edu::52dfd783-1a78-46b2-8125-d49559f1e8ba" providerId="AD" clId="Web-{671E8AB4-2952-E232-6103-ABF4598F6B21}" dt="2020-03-19T18:24:59.373" v="521"/>
        <pc:sldMkLst>
          <pc:docMk/>
          <pc:sldMk cId="3856110493" sldId="272"/>
        </pc:sldMkLst>
        <pc:spChg chg="mod">
          <ac:chgData name="Marla Means" userId="S::mmeans@highlands.edu::52dfd783-1a78-46b2-8125-d49559f1e8ba" providerId="AD" clId="Web-{671E8AB4-2952-E232-6103-ABF4598F6B21}" dt="2020-03-19T18:24:59.373" v="521"/>
          <ac:spMkLst>
            <pc:docMk/>
            <pc:sldMk cId="3856110493" sldId="272"/>
            <ac:spMk id="2" creationId="{AF45C3EE-AAAC-434E-BEE3-99230D72189B}"/>
          </ac:spMkLst>
        </pc:spChg>
        <pc:spChg chg="del mod">
          <ac:chgData name="Marla Means" userId="S::mmeans@highlands.edu::52dfd783-1a78-46b2-8125-d49559f1e8ba" providerId="AD" clId="Web-{671E8AB4-2952-E232-6103-ABF4598F6B21}" dt="2020-03-19T18:24:59.373" v="521"/>
          <ac:spMkLst>
            <pc:docMk/>
            <pc:sldMk cId="3856110493" sldId="272"/>
            <ac:spMk id="3" creationId="{3FA9485D-444C-4FBD-AFAC-E4BE6461E035}"/>
          </ac:spMkLst>
        </pc:spChg>
        <pc:graphicFrameChg chg="add">
          <ac:chgData name="Marla Means" userId="S::mmeans@highlands.edu::52dfd783-1a78-46b2-8125-d49559f1e8ba" providerId="AD" clId="Web-{671E8AB4-2952-E232-6103-ABF4598F6B21}" dt="2020-03-19T18:24:59.373" v="521"/>
          <ac:graphicFrameMkLst>
            <pc:docMk/>
            <pc:sldMk cId="3856110493" sldId="272"/>
            <ac:graphicFrameMk id="5" creationId="{766C5297-36AF-4E4F-A9ED-B171CE7367A4}"/>
          </ac:graphicFrameMkLst>
        </pc:graphicFrameChg>
      </pc:sldChg>
    </pc:docChg>
  </pc:docChgLst>
  <pc:docChgLst>
    <pc:chgData name="Marla Means" userId="S::mmeans@highlands.edu::52dfd783-1a78-46b2-8125-d49559f1e8ba" providerId="AD" clId="Web-{29B9008E-BEC7-4863-3A8E-1322229DB730}"/>
    <pc:docChg chg="addSld modSld">
      <pc:chgData name="Marla Means" userId="S::mmeans@highlands.edu::52dfd783-1a78-46b2-8125-d49559f1e8ba" providerId="AD" clId="Web-{29B9008E-BEC7-4863-3A8E-1322229DB730}" dt="2020-03-19T11:42:18.350" v="69" actId="20577"/>
      <pc:docMkLst>
        <pc:docMk/>
      </pc:docMkLst>
      <pc:sldChg chg="addSp delSp modSp new mod setBg">
        <pc:chgData name="Marla Means" userId="S::mmeans@highlands.edu::52dfd783-1a78-46b2-8125-d49559f1e8ba" providerId="AD" clId="Web-{29B9008E-BEC7-4863-3A8E-1322229DB730}" dt="2020-03-19T11:37:48.364" v="12"/>
        <pc:sldMkLst>
          <pc:docMk/>
          <pc:sldMk cId="268022836" sldId="264"/>
        </pc:sldMkLst>
        <pc:spChg chg="mod">
          <ac:chgData name="Marla Means" userId="S::mmeans@highlands.edu::52dfd783-1a78-46b2-8125-d49559f1e8ba" providerId="AD" clId="Web-{29B9008E-BEC7-4863-3A8E-1322229DB730}" dt="2020-03-19T11:37:48.364" v="12"/>
          <ac:spMkLst>
            <pc:docMk/>
            <pc:sldMk cId="268022836" sldId="264"/>
            <ac:spMk id="2" creationId="{3389C1A7-AAA5-4C8D-AB2B-D91D2A690D5C}"/>
          </ac:spMkLst>
        </pc:spChg>
        <pc:spChg chg="del">
          <ac:chgData name="Marla Means" userId="S::mmeans@highlands.edu::52dfd783-1a78-46b2-8125-d49559f1e8ba" providerId="AD" clId="Web-{29B9008E-BEC7-4863-3A8E-1322229DB730}" dt="2020-03-19T11:37:31.536" v="11"/>
          <ac:spMkLst>
            <pc:docMk/>
            <pc:sldMk cId="268022836" sldId="264"/>
            <ac:spMk id="3" creationId="{FFD0223E-BCC5-4A15-8A21-213A2359320E}"/>
          </ac:spMkLst>
        </pc:spChg>
        <pc:spChg chg="add">
          <ac:chgData name="Marla Means" userId="S::mmeans@highlands.edu::52dfd783-1a78-46b2-8125-d49559f1e8ba" providerId="AD" clId="Web-{29B9008E-BEC7-4863-3A8E-1322229DB730}" dt="2020-03-19T11:37:48.364" v="12"/>
          <ac:spMkLst>
            <pc:docMk/>
            <pc:sldMk cId="268022836" sldId="264"/>
            <ac:spMk id="9" creationId="{72CA733A-8D25-4E63-8273-CC14052E0E8A}"/>
          </ac:spMkLst>
        </pc:spChg>
        <pc:picChg chg="add mod ord">
          <ac:chgData name="Marla Means" userId="S::mmeans@highlands.edu::52dfd783-1a78-46b2-8125-d49559f1e8ba" providerId="AD" clId="Web-{29B9008E-BEC7-4863-3A8E-1322229DB730}" dt="2020-03-19T11:37:48.364" v="12"/>
          <ac:picMkLst>
            <pc:docMk/>
            <pc:sldMk cId="268022836" sldId="264"/>
            <ac:picMk id="4" creationId="{93B3D679-166E-4D53-8664-FCF609F76F7D}"/>
          </ac:picMkLst>
        </pc:picChg>
        <pc:picChg chg="add">
          <ac:chgData name="Marla Means" userId="S::mmeans@highlands.edu::52dfd783-1a78-46b2-8125-d49559f1e8ba" providerId="AD" clId="Web-{29B9008E-BEC7-4863-3A8E-1322229DB730}" dt="2020-03-19T11:37:48.364" v="12"/>
          <ac:picMkLst>
            <pc:docMk/>
            <pc:sldMk cId="268022836" sldId="264"/>
            <ac:picMk id="11" creationId="{2BFB581C-2142-4222-9A3B-905AD6C09535}"/>
          </ac:picMkLst>
        </pc:picChg>
      </pc:sldChg>
      <pc:sldChg chg="addSp delSp modSp new mod setBg">
        <pc:chgData name="Marla Means" userId="S::mmeans@highlands.edu::52dfd783-1a78-46b2-8125-d49559f1e8ba" providerId="AD" clId="Web-{29B9008E-BEC7-4863-3A8E-1322229DB730}" dt="2020-03-19T11:41:08.912" v="56" actId="20577"/>
        <pc:sldMkLst>
          <pc:docMk/>
          <pc:sldMk cId="3240218163" sldId="265"/>
        </pc:sldMkLst>
        <pc:spChg chg="mod">
          <ac:chgData name="Marla Means" userId="S::mmeans@highlands.edu::52dfd783-1a78-46b2-8125-d49559f1e8ba" providerId="AD" clId="Web-{29B9008E-BEC7-4863-3A8E-1322229DB730}" dt="2020-03-19T11:40:02.365" v="35"/>
          <ac:spMkLst>
            <pc:docMk/>
            <pc:sldMk cId="3240218163" sldId="265"/>
            <ac:spMk id="2" creationId="{8AFB8E07-C40A-4F58-9C20-D67630E30116}"/>
          </ac:spMkLst>
        </pc:spChg>
        <pc:spChg chg="del">
          <ac:chgData name="Marla Means" userId="S::mmeans@highlands.edu::52dfd783-1a78-46b2-8125-d49559f1e8ba" providerId="AD" clId="Web-{29B9008E-BEC7-4863-3A8E-1322229DB730}" dt="2020-03-19T11:39:48.193" v="34"/>
          <ac:spMkLst>
            <pc:docMk/>
            <pc:sldMk cId="3240218163" sldId="265"/>
            <ac:spMk id="3" creationId="{668804DB-4C79-452F-88E5-89EF60E3B8C9}"/>
          </ac:spMkLst>
        </pc:spChg>
        <pc:spChg chg="add mod">
          <ac:chgData name="Marla Means" userId="S::mmeans@highlands.edu::52dfd783-1a78-46b2-8125-d49559f1e8ba" providerId="AD" clId="Web-{29B9008E-BEC7-4863-3A8E-1322229DB730}" dt="2020-03-19T11:41:08.912" v="56" actId="20577"/>
          <ac:spMkLst>
            <pc:docMk/>
            <pc:sldMk cId="3240218163" sldId="265"/>
            <ac:spMk id="8" creationId="{1475B31C-6F51-4CE3-985C-67E5403A5ADE}"/>
          </ac:spMkLst>
        </pc:spChg>
        <pc:spChg chg="add">
          <ac:chgData name="Marla Means" userId="S::mmeans@highlands.edu::52dfd783-1a78-46b2-8125-d49559f1e8ba" providerId="AD" clId="Web-{29B9008E-BEC7-4863-3A8E-1322229DB730}" dt="2020-03-19T11:40:02.365" v="35"/>
          <ac:spMkLst>
            <pc:docMk/>
            <pc:sldMk cId="3240218163" sldId="265"/>
            <ac:spMk id="11" creationId="{95CB840F-8E41-4CA5-B79B-25CC80AD234A}"/>
          </ac:spMkLst>
        </pc:spChg>
        <pc:picChg chg="add mod ord">
          <ac:chgData name="Marla Means" userId="S::mmeans@highlands.edu::52dfd783-1a78-46b2-8125-d49559f1e8ba" providerId="AD" clId="Web-{29B9008E-BEC7-4863-3A8E-1322229DB730}" dt="2020-03-19T11:40:02.365" v="35"/>
          <ac:picMkLst>
            <pc:docMk/>
            <pc:sldMk cId="3240218163" sldId="265"/>
            <ac:picMk id="4" creationId="{F3622C39-F49D-48C0-A0DB-86A472B1A2DC}"/>
          </ac:picMkLst>
        </pc:picChg>
      </pc:sldChg>
      <pc:sldChg chg="modSp new">
        <pc:chgData name="Marla Means" userId="S::mmeans@highlands.edu::52dfd783-1a78-46b2-8125-d49559f1e8ba" providerId="AD" clId="Web-{29B9008E-BEC7-4863-3A8E-1322229DB730}" dt="2020-03-19T11:42:18.084" v="67" actId="20577"/>
        <pc:sldMkLst>
          <pc:docMk/>
          <pc:sldMk cId="1979418212" sldId="266"/>
        </pc:sldMkLst>
        <pc:spChg chg="mod">
          <ac:chgData name="Marla Means" userId="S::mmeans@highlands.edu::52dfd783-1a78-46b2-8125-d49559f1e8ba" providerId="AD" clId="Web-{29B9008E-BEC7-4863-3A8E-1322229DB730}" dt="2020-03-19T11:42:18.084" v="67" actId="20577"/>
          <ac:spMkLst>
            <pc:docMk/>
            <pc:sldMk cId="1979418212" sldId="266"/>
            <ac:spMk id="2" creationId="{85254B73-04E0-429F-ABC9-E8C9B2D3F2E6}"/>
          </ac:spMkLst>
        </pc:spChg>
      </pc:sldChg>
    </pc:docChg>
  </pc:docChgLst>
  <pc:docChgLst>
    <pc:chgData name="Laura Gargis" userId="S::lgargis@highlands.edu::c731bdc4-e562-4205-984b-34f9d2a3c2e0" providerId="AD" clId="Web-{69FBE3D7-4854-C641-385A-B2B7FCCF32F8}"/>
    <pc:docChg chg="addSld modSld sldOrd">
      <pc:chgData name="Laura Gargis" userId="S::lgargis@highlands.edu::c731bdc4-e562-4205-984b-34f9d2a3c2e0" providerId="AD" clId="Web-{69FBE3D7-4854-C641-385A-B2B7FCCF32F8}" dt="2020-03-23T18:44:27.062" v="1844" actId="20577"/>
      <pc:docMkLst>
        <pc:docMk/>
      </pc:docMkLst>
      <pc:sldChg chg="modSp">
        <pc:chgData name="Laura Gargis" userId="S::lgargis@highlands.edu::c731bdc4-e562-4205-984b-34f9d2a3c2e0" providerId="AD" clId="Web-{69FBE3D7-4854-C641-385A-B2B7FCCF32F8}" dt="2020-03-23T16:38:10.311" v="1" actId="20577"/>
        <pc:sldMkLst>
          <pc:docMk/>
          <pc:sldMk cId="3572876821" sldId="263"/>
        </pc:sldMkLst>
        <pc:graphicFrameChg chg="modGraphic">
          <ac:chgData name="Laura Gargis" userId="S::lgargis@highlands.edu::c731bdc4-e562-4205-984b-34f9d2a3c2e0" providerId="AD" clId="Web-{69FBE3D7-4854-C641-385A-B2B7FCCF32F8}" dt="2020-03-23T16:38:10.311" v="1" actId="20577"/>
          <ac:graphicFrameMkLst>
            <pc:docMk/>
            <pc:sldMk cId="3572876821" sldId="263"/>
            <ac:graphicFrameMk id="5" creationId="{263CB613-4D84-4768-AA97-419C098EAF91}"/>
          </ac:graphicFrameMkLst>
        </pc:graphicFrameChg>
      </pc:sldChg>
      <pc:sldChg chg="addSp delSp modSp">
        <pc:chgData name="Laura Gargis" userId="S::lgargis@highlands.edu::c731bdc4-e562-4205-984b-34f9d2a3c2e0" providerId="AD" clId="Web-{69FBE3D7-4854-C641-385A-B2B7FCCF32F8}" dt="2020-03-23T16:43:36.735" v="272" actId="1076"/>
        <pc:sldMkLst>
          <pc:docMk/>
          <pc:sldMk cId="268022836" sldId="264"/>
        </pc:sldMkLst>
        <pc:spChg chg="mod">
          <ac:chgData name="Laura Gargis" userId="S::lgargis@highlands.edu::c731bdc4-e562-4205-984b-34f9d2a3c2e0" providerId="AD" clId="Web-{69FBE3D7-4854-C641-385A-B2B7FCCF32F8}" dt="2020-03-23T16:40:26.843" v="14" actId="1076"/>
          <ac:spMkLst>
            <pc:docMk/>
            <pc:sldMk cId="268022836" sldId="264"/>
            <ac:spMk id="2" creationId="{3389C1A7-AAA5-4C8D-AB2B-D91D2A690D5C}"/>
          </ac:spMkLst>
        </pc:spChg>
        <pc:spChg chg="add del mod">
          <ac:chgData name="Laura Gargis" userId="S::lgargis@highlands.edu::c731bdc4-e562-4205-984b-34f9d2a3c2e0" providerId="AD" clId="Web-{69FBE3D7-4854-C641-385A-B2B7FCCF32F8}" dt="2020-03-23T16:39:42.186" v="8"/>
          <ac:spMkLst>
            <pc:docMk/>
            <pc:sldMk cId="268022836" sldId="264"/>
            <ac:spMk id="5" creationId="{C95F0D4E-DB14-4F96-82F1-72F22F606274}"/>
          </ac:spMkLst>
        </pc:spChg>
        <pc:spChg chg="add">
          <ac:chgData name="Laura Gargis" userId="S::lgargis@highlands.edu::c731bdc4-e562-4205-984b-34f9d2a3c2e0" providerId="AD" clId="Web-{69FBE3D7-4854-C641-385A-B2B7FCCF32F8}" dt="2020-03-23T16:40:31.999" v="15"/>
          <ac:spMkLst>
            <pc:docMk/>
            <pc:sldMk cId="268022836" sldId="264"/>
            <ac:spMk id="10" creationId="{05EBD3CD-716A-4F63-A4A3-18CDCD1B480F}"/>
          </ac:spMkLst>
        </pc:spChg>
        <pc:spChg chg="add">
          <ac:chgData name="Laura Gargis" userId="S::lgargis@highlands.edu::c731bdc4-e562-4205-984b-34f9d2a3c2e0" providerId="AD" clId="Web-{69FBE3D7-4854-C641-385A-B2B7FCCF32F8}" dt="2020-03-23T16:40:41.218" v="16"/>
          <ac:spMkLst>
            <pc:docMk/>
            <pc:sldMk cId="268022836" sldId="264"/>
            <ac:spMk id="12" creationId="{45075C4A-A22A-4A4E-B258-FA6EB1A4DF68}"/>
          </ac:spMkLst>
        </pc:spChg>
        <pc:spChg chg="add del mod">
          <ac:chgData name="Laura Gargis" userId="S::lgargis@highlands.edu::c731bdc4-e562-4205-984b-34f9d2a3c2e0" providerId="AD" clId="Web-{69FBE3D7-4854-C641-385A-B2B7FCCF32F8}" dt="2020-03-23T16:43:28.625" v="270"/>
          <ac:spMkLst>
            <pc:docMk/>
            <pc:sldMk cId="268022836" sldId="264"/>
            <ac:spMk id="14" creationId="{BA81EA75-928C-41F5-A433-734618109792}"/>
          </ac:spMkLst>
        </pc:spChg>
        <pc:spChg chg="add mod">
          <ac:chgData name="Laura Gargis" userId="S::lgargis@highlands.edu::c731bdc4-e562-4205-984b-34f9d2a3c2e0" providerId="AD" clId="Web-{69FBE3D7-4854-C641-385A-B2B7FCCF32F8}" dt="2020-03-23T16:43:36.735" v="272" actId="1076"/>
          <ac:spMkLst>
            <pc:docMk/>
            <pc:sldMk cId="268022836" sldId="264"/>
            <ac:spMk id="16" creationId="{295D5801-4D66-4B92-9D5D-1079C9482BC3}"/>
          </ac:spMkLst>
        </pc:spChg>
        <pc:picChg chg="del">
          <ac:chgData name="Laura Gargis" userId="S::lgargis@highlands.edu::c731bdc4-e562-4205-984b-34f9d2a3c2e0" providerId="AD" clId="Web-{69FBE3D7-4854-C641-385A-B2B7FCCF32F8}" dt="2020-03-23T16:38:20.670" v="2"/>
          <ac:picMkLst>
            <pc:docMk/>
            <pc:sldMk cId="268022836" sldId="264"/>
            <ac:picMk id="4" creationId="{93B3D679-166E-4D53-8664-FCF609F76F7D}"/>
          </ac:picMkLst>
        </pc:picChg>
        <pc:picChg chg="add mod ord">
          <ac:chgData name="Laura Gargis" userId="S::lgargis@highlands.edu::c731bdc4-e562-4205-984b-34f9d2a3c2e0" providerId="AD" clId="Web-{69FBE3D7-4854-C641-385A-B2B7FCCF32F8}" dt="2020-03-23T16:39:42.186" v="8"/>
          <ac:picMkLst>
            <pc:docMk/>
            <pc:sldMk cId="268022836" sldId="264"/>
            <ac:picMk id="6" creationId="{02C71585-0A55-4135-8FDA-FE20D50B2AE9}"/>
          </ac:picMkLst>
        </pc:picChg>
        <pc:cxnChg chg="add mod">
          <ac:chgData name="Laura Gargis" userId="S::lgargis@highlands.edu::c731bdc4-e562-4205-984b-34f9d2a3c2e0" providerId="AD" clId="Web-{69FBE3D7-4854-C641-385A-B2B7FCCF32F8}" dt="2020-03-23T16:40:09.702" v="12" actId="1076"/>
          <ac:cxnSpMkLst>
            <pc:docMk/>
            <pc:sldMk cId="268022836" sldId="264"/>
            <ac:cxnSpMk id="8" creationId="{F27F3D72-4835-41C1-A7CE-57232F6CFA76}"/>
          </ac:cxnSpMkLst>
        </pc:cxnChg>
      </pc:sldChg>
      <pc:sldChg chg="modSp">
        <pc:chgData name="Laura Gargis" userId="S::lgargis@highlands.edu::c731bdc4-e562-4205-984b-34f9d2a3c2e0" providerId="AD" clId="Web-{69FBE3D7-4854-C641-385A-B2B7FCCF32F8}" dt="2020-03-23T17:48:29.032" v="1181" actId="20577"/>
        <pc:sldMkLst>
          <pc:docMk/>
          <pc:sldMk cId="3240218163" sldId="265"/>
        </pc:sldMkLst>
        <pc:spChg chg="mod">
          <ac:chgData name="Laura Gargis" userId="S::lgargis@highlands.edu::c731bdc4-e562-4205-984b-34f9d2a3c2e0" providerId="AD" clId="Web-{69FBE3D7-4854-C641-385A-B2B7FCCF32F8}" dt="2020-03-23T16:46:20.673" v="293" actId="20577"/>
          <ac:spMkLst>
            <pc:docMk/>
            <pc:sldMk cId="3240218163" sldId="265"/>
            <ac:spMk id="2" creationId="{8AFB8E07-C40A-4F58-9C20-D67630E30116}"/>
          </ac:spMkLst>
        </pc:spChg>
        <pc:spChg chg="mod">
          <ac:chgData name="Laura Gargis" userId="S::lgargis@highlands.edu::c731bdc4-e562-4205-984b-34f9d2a3c2e0" providerId="AD" clId="Web-{69FBE3D7-4854-C641-385A-B2B7FCCF32F8}" dt="2020-03-23T17:48:29.032" v="1181" actId="20577"/>
          <ac:spMkLst>
            <pc:docMk/>
            <pc:sldMk cId="3240218163" sldId="265"/>
            <ac:spMk id="8" creationId="{1475B31C-6F51-4CE3-985C-67E5403A5ADE}"/>
          </ac:spMkLst>
        </pc:spChg>
      </pc:sldChg>
      <pc:sldChg chg="modSp">
        <pc:chgData name="Laura Gargis" userId="S::lgargis@highlands.edu::c731bdc4-e562-4205-984b-34f9d2a3c2e0" providerId="AD" clId="Web-{69FBE3D7-4854-C641-385A-B2B7FCCF32F8}" dt="2020-03-23T16:48:57.424" v="422" actId="20577"/>
        <pc:sldMkLst>
          <pc:docMk/>
          <pc:sldMk cId="3856110493" sldId="272"/>
        </pc:sldMkLst>
        <pc:graphicFrameChg chg="modGraphic">
          <ac:chgData name="Laura Gargis" userId="S::lgargis@highlands.edu::c731bdc4-e562-4205-984b-34f9d2a3c2e0" providerId="AD" clId="Web-{69FBE3D7-4854-C641-385A-B2B7FCCF32F8}" dt="2020-03-23T16:48:57.424" v="422" actId="20577"/>
          <ac:graphicFrameMkLst>
            <pc:docMk/>
            <pc:sldMk cId="3856110493" sldId="272"/>
            <ac:graphicFrameMk id="5" creationId="{766C5297-36AF-4E4F-A9ED-B171CE7367A4}"/>
          </ac:graphicFrameMkLst>
        </pc:graphicFrameChg>
      </pc:sldChg>
      <pc:sldChg chg="modSp">
        <pc:chgData name="Laura Gargis" userId="S::lgargis@highlands.edu::c731bdc4-e562-4205-984b-34f9d2a3c2e0" providerId="AD" clId="Web-{69FBE3D7-4854-C641-385A-B2B7FCCF32F8}" dt="2020-03-23T18:18:44.225" v="1604" actId="14100"/>
        <pc:sldMkLst>
          <pc:docMk/>
          <pc:sldMk cId="1048336692" sldId="273"/>
        </pc:sldMkLst>
        <pc:spChg chg="mod">
          <ac:chgData name="Laura Gargis" userId="S::lgargis@highlands.edu::c731bdc4-e562-4205-984b-34f9d2a3c2e0" providerId="AD" clId="Web-{69FBE3D7-4854-C641-385A-B2B7FCCF32F8}" dt="2020-03-23T18:18:44.225" v="1604" actId="14100"/>
          <ac:spMkLst>
            <pc:docMk/>
            <pc:sldMk cId="1048336692" sldId="273"/>
            <ac:spMk id="3" creationId="{754E1ED4-7A81-4B88-B83E-7747E75EE3A2}"/>
          </ac:spMkLst>
        </pc:spChg>
      </pc:sldChg>
      <pc:sldChg chg="modSp">
        <pc:chgData name="Laura Gargis" userId="S::lgargis@highlands.edu::c731bdc4-e562-4205-984b-34f9d2a3c2e0" providerId="AD" clId="Web-{69FBE3D7-4854-C641-385A-B2B7FCCF32F8}" dt="2020-03-23T18:18:34.209" v="1600" actId="20577"/>
        <pc:sldMkLst>
          <pc:docMk/>
          <pc:sldMk cId="3384549703" sldId="274"/>
        </pc:sldMkLst>
        <pc:spChg chg="mod">
          <ac:chgData name="Laura Gargis" userId="S::lgargis@highlands.edu::c731bdc4-e562-4205-984b-34f9d2a3c2e0" providerId="AD" clId="Web-{69FBE3D7-4854-C641-385A-B2B7FCCF32F8}" dt="2020-03-23T18:18:34.209" v="1600" actId="20577"/>
          <ac:spMkLst>
            <pc:docMk/>
            <pc:sldMk cId="3384549703" sldId="274"/>
            <ac:spMk id="20" creationId="{E8D531F6-A6D7-4874-822A-8E2E0CF60C06}"/>
          </ac:spMkLst>
        </pc:spChg>
      </pc:sldChg>
      <pc:sldChg chg="modSp">
        <pc:chgData name="Laura Gargis" userId="S::lgargis@highlands.edu::c731bdc4-e562-4205-984b-34f9d2a3c2e0" providerId="AD" clId="Web-{69FBE3D7-4854-C641-385A-B2B7FCCF32F8}" dt="2020-03-23T16:49:54.128" v="461" actId="20577"/>
        <pc:sldMkLst>
          <pc:docMk/>
          <pc:sldMk cId="2495673390" sldId="275"/>
        </pc:sldMkLst>
        <pc:spChg chg="mod">
          <ac:chgData name="Laura Gargis" userId="S::lgargis@highlands.edu::c731bdc4-e562-4205-984b-34f9d2a3c2e0" providerId="AD" clId="Web-{69FBE3D7-4854-C641-385A-B2B7FCCF32F8}" dt="2020-03-23T16:49:54.128" v="461" actId="20577"/>
          <ac:spMkLst>
            <pc:docMk/>
            <pc:sldMk cId="2495673390" sldId="275"/>
            <ac:spMk id="2" creationId="{19F642E2-CEDB-46D8-AECB-654AB88BFAFE}"/>
          </ac:spMkLst>
        </pc:spChg>
      </pc:sldChg>
      <pc:sldChg chg="modSp new">
        <pc:chgData name="Laura Gargis" userId="S::lgargis@highlands.edu::c731bdc4-e562-4205-984b-34f9d2a3c2e0" providerId="AD" clId="Web-{69FBE3D7-4854-C641-385A-B2B7FCCF32F8}" dt="2020-03-23T17:35:16.276" v="712" actId="20577"/>
        <pc:sldMkLst>
          <pc:docMk/>
          <pc:sldMk cId="4069991574" sldId="279"/>
        </pc:sldMkLst>
        <pc:spChg chg="mod">
          <ac:chgData name="Laura Gargis" userId="S::lgargis@highlands.edu::c731bdc4-e562-4205-984b-34f9d2a3c2e0" providerId="AD" clId="Web-{69FBE3D7-4854-C641-385A-B2B7FCCF32F8}" dt="2020-03-23T16:53:51.957" v="486" actId="20577"/>
          <ac:spMkLst>
            <pc:docMk/>
            <pc:sldMk cId="4069991574" sldId="279"/>
            <ac:spMk id="2" creationId="{EC3BD3E2-F465-44FF-A145-44F15E057685}"/>
          </ac:spMkLst>
        </pc:spChg>
        <pc:spChg chg="mod">
          <ac:chgData name="Laura Gargis" userId="S::lgargis@highlands.edu::c731bdc4-e562-4205-984b-34f9d2a3c2e0" providerId="AD" clId="Web-{69FBE3D7-4854-C641-385A-B2B7FCCF32F8}" dt="2020-03-23T17:35:16.276" v="712" actId="20577"/>
          <ac:spMkLst>
            <pc:docMk/>
            <pc:sldMk cId="4069991574" sldId="279"/>
            <ac:spMk id="3" creationId="{34DDE3A2-4293-43C3-9EF0-048C86B3C3CE}"/>
          </ac:spMkLst>
        </pc:spChg>
      </pc:sldChg>
      <pc:sldChg chg="modSp new">
        <pc:chgData name="Laura Gargis" userId="S::lgargis@highlands.edu::c731bdc4-e562-4205-984b-34f9d2a3c2e0" providerId="AD" clId="Web-{69FBE3D7-4854-C641-385A-B2B7FCCF32F8}" dt="2020-03-23T17:37:27.346" v="1044" actId="20577"/>
        <pc:sldMkLst>
          <pc:docMk/>
          <pc:sldMk cId="1724987415" sldId="280"/>
        </pc:sldMkLst>
        <pc:spChg chg="mod">
          <ac:chgData name="Laura Gargis" userId="S::lgargis@highlands.edu::c731bdc4-e562-4205-984b-34f9d2a3c2e0" providerId="AD" clId="Web-{69FBE3D7-4854-C641-385A-B2B7FCCF32F8}" dt="2020-03-23T17:35:30.558" v="747" actId="20577"/>
          <ac:spMkLst>
            <pc:docMk/>
            <pc:sldMk cId="1724987415" sldId="280"/>
            <ac:spMk id="2" creationId="{B694257B-91B3-43C6-BEBB-863338C5CD58}"/>
          </ac:spMkLst>
        </pc:spChg>
        <pc:spChg chg="mod">
          <ac:chgData name="Laura Gargis" userId="S::lgargis@highlands.edu::c731bdc4-e562-4205-984b-34f9d2a3c2e0" providerId="AD" clId="Web-{69FBE3D7-4854-C641-385A-B2B7FCCF32F8}" dt="2020-03-23T17:37:27.346" v="1044" actId="20577"/>
          <ac:spMkLst>
            <pc:docMk/>
            <pc:sldMk cId="1724987415" sldId="280"/>
            <ac:spMk id="3" creationId="{D18CAAD6-C164-40AC-BA03-943542E0ED0A}"/>
          </ac:spMkLst>
        </pc:spChg>
      </pc:sldChg>
      <pc:sldChg chg="addSp delSp modSp new">
        <pc:chgData name="Laura Gargis" userId="S::lgargis@highlands.edu::c731bdc4-e562-4205-984b-34f9d2a3c2e0" providerId="AD" clId="Web-{69FBE3D7-4854-C641-385A-B2B7FCCF32F8}" dt="2020-03-23T17:51:39.806" v="1216" actId="20577"/>
        <pc:sldMkLst>
          <pc:docMk/>
          <pc:sldMk cId="2664275878" sldId="281"/>
        </pc:sldMkLst>
        <pc:spChg chg="mod">
          <ac:chgData name="Laura Gargis" userId="S::lgargis@highlands.edu::c731bdc4-e562-4205-984b-34f9d2a3c2e0" providerId="AD" clId="Web-{69FBE3D7-4854-C641-385A-B2B7FCCF32F8}" dt="2020-03-23T17:45:52.071" v="1076" actId="20577"/>
          <ac:spMkLst>
            <pc:docMk/>
            <pc:sldMk cId="2664275878" sldId="281"/>
            <ac:spMk id="2" creationId="{5F98DEAD-CAA5-4526-A9B8-03ADCF96E1E0}"/>
          </ac:spMkLst>
        </pc:spChg>
        <pc:spChg chg="del">
          <ac:chgData name="Laura Gargis" userId="S::lgargis@highlands.edu::c731bdc4-e562-4205-984b-34f9d2a3c2e0" providerId="AD" clId="Web-{69FBE3D7-4854-C641-385A-B2B7FCCF32F8}" dt="2020-03-23T17:45:57.056" v="1079"/>
          <ac:spMkLst>
            <pc:docMk/>
            <pc:sldMk cId="2664275878" sldId="281"/>
            <ac:spMk id="3" creationId="{F3F14868-B7B6-45E4-BC56-41D52456A290}"/>
          </ac:spMkLst>
        </pc:spChg>
        <pc:spChg chg="add mod">
          <ac:chgData name="Laura Gargis" userId="S::lgargis@highlands.edu::c731bdc4-e562-4205-984b-34f9d2a3c2e0" providerId="AD" clId="Web-{69FBE3D7-4854-C641-385A-B2B7FCCF32F8}" dt="2020-03-23T17:51:39.806" v="1216" actId="20577"/>
          <ac:spMkLst>
            <pc:docMk/>
            <pc:sldMk cId="2664275878" sldId="281"/>
            <ac:spMk id="7" creationId="{0308ED60-8574-4046-B598-A2B35B8C18A7}"/>
          </ac:spMkLst>
        </pc:spChg>
        <pc:picChg chg="add mod ord">
          <ac:chgData name="Laura Gargis" userId="S::lgargis@highlands.edu::c731bdc4-e562-4205-984b-34f9d2a3c2e0" providerId="AD" clId="Web-{69FBE3D7-4854-C641-385A-B2B7FCCF32F8}" dt="2020-03-23T17:46:24.995" v="1081" actId="1076"/>
          <ac:picMkLst>
            <pc:docMk/>
            <pc:sldMk cId="2664275878" sldId="281"/>
            <ac:picMk id="4" creationId="{6EDF44CD-9390-4124-9418-A5ADBF2D5477}"/>
          </ac:picMkLst>
        </pc:picChg>
      </pc:sldChg>
      <pc:sldChg chg="modSp new">
        <pc:chgData name="Laura Gargis" userId="S::lgargis@highlands.edu::c731bdc4-e562-4205-984b-34f9d2a3c2e0" providerId="AD" clId="Web-{69FBE3D7-4854-C641-385A-B2B7FCCF32F8}" dt="2020-03-23T18:03:32.589" v="1551" actId="20577"/>
        <pc:sldMkLst>
          <pc:docMk/>
          <pc:sldMk cId="614628751" sldId="282"/>
        </pc:sldMkLst>
        <pc:spChg chg="mod">
          <ac:chgData name="Laura Gargis" userId="S::lgargis@highlands.edu::c731bdc4-e562-4205-984b-34f9d2a3c2e0" providerId="AD" clId="Web-{69FBE3D7-4854-C641-385A-B2B7FCCF32F8}" dt="2020-03-23T17:55:01.440" v="1246" actId="20577"/>
          <ac:spMkLst>
            <pc:docMk/>
            <pc:sldMk cId="614628751" sldId="282"/>
            <ac:spMk id="2" creationId="{55CEFC08-7205-4A2E-93BD-FD0B4774BB38}"/>
          </ac:spMkLst>
        </pc:spChg>
        <pc:spChg chg="mod">
          <ac:chgData name="Laura Gargis" userId="S::lgargis@highlands.edu::c731bdc4-e562-4205-984b-34f9d2a3c2e0" providerId="AD" clId="Web-{69FBE3D7-4854-C641-385A-B2B7FCCF32F8}" dt="2020-03-23T18:03:32.589" v="1551" actId="20577"/>
          <ac:spMkLst>
            <pc:docMk/>
            <pc:sldMk cId="614628751" sldId="282"/>
            <ac:spMk id="3" creationId="{1810BB6F-98B8-4332-8CCF-4EA62E34A5E8}"/>
          </ac:spMkLst>
        </pc:spChg>
      </pc:sldChg>
      <pc:sldChg chg="modSp new">
        <pc:chgData name="Laura Gargis" userId="S::lgargis@highlands.edu::c731bdc4-e562-4205-984b-34f9d2a3c2e0" providerId="AD" clId="Web-{69FBE3D7-4854-C641-385A-B2B7FCCF32F8}" dt="2020-03-23T18:24:08.958" v="1795" actId="20577"/>
        <pc:sldMkLst>
          <pc:docMk/>
          <pc:sldMk cId="1278996916" sldId="283"/>
        </pc:sldMkLst>
        <pc:spChg chg="mod">
          <ac:chgData name="Laura Gargis" userId="S::lgargis@highlands.edu::c731bdc4-e562-4205-984b-34f9d2a3c2e0" providerId="AD" clId="Web-{69FBE3D7-4854-C641-385A-B2B7FCCF32F8}" dt="2020-03-23T18:20:01.728" v="1614" actId="20577"/>
          <ac:spMkLst>
            <pc:docMk/>
            <pc:sldMk cId="1278996916" sldId="283"/>
            <ac:spMk id="2" creationId="{1F346659-C071-4766-A014-B724837C938A}"/>
          </ac:spMkLst>
        </pc:spChg>
        <pc:spChg chg="mod">
          <ac:chgData name="Laura Gargis" userId="S::lgargis@highlands.edu::c731bdc4-e562-4205-984b-34f9d2a3c2e0" providerId="AD" clId="Web-{69FBE3D7-4854-C641-385A-B2B7FCCF32F8}" dt="2020-03-23T18:24:08.958" v="1795" actId="20577"/>
          <ac:spMkLst>
            <pc:docMk/>
            <pc:sldMk cId="1278996916" sldId="283"/>
            <ac:spMk id="3" creationId="{EF0BC3B2-CA1D-4471-8460-8DB0198ADEC8}"/>
          </ac:spMkLst>
        </pc:spChg>
      </pc:sldChg>
      <pc:sldChg chg="modSp new ord">
        <pc:chgData name="Laura Gargis" userId="S::lgargis@highlands.edu::c731bdc4-e562-4205-984b-34f9d2a3c2e0" providerId="AD" clId="Web-{69FBE3D7-4854-C641-385A-B2B7FCCF32F8}" dt="2020-03-23T18:44:20.952" v="1842" actId="20577"/>
        <pc:sldMkLst>
          <pc:docMk/>
          <pc:sldMk cId="1175497620" sldId="284"/>
        </pc:sldMkLst>
        <pc:spChg chg="mod">
          <ac:chgData name="Laura Gargis" userId="S::lgargis@highlands.edu::c731bdc4-e562-4205-984b-34f9d2a3c2e0" providerId="AD" clId="Web-{69FBE3D7-4854-C641-385A-B2B7FCCF32F8}" dt="2020-03-23T18:44:11.046" v="1823" actId="20577"/>
          <ac:spMkLst>
            <pc:docMk/>
            <pc:sldMk cId="1175497620" sldId="284"/>
            <ac:spMk id="2" creationId="{2994FF60-B873-4111-8407-1FCB299AD581}"/>
          </ac:spMkLst>
        </pc:spChg>
        <pc:spChg chg="mod">
          <ac:chgData name="Laura Gargis" userId="S::lgargis@highlands.edu::c731bdc4-e562-4205-984b-34f9d2a3c2e0" providerId="AD" clId="Web-{69FBE3D7-4854-C641-385A-B2B7FCCF32F8}" dt="2020-03-23T18:44:20.952" v="1842" actId="20577"/>
          <ac:spMkLst>
            <pc:docMk/>
            <pc:sldMk cId="1175497620" sldId="284"/>
            <ac:spMk id="3" creationId="{A530008C-D3A1-4F2D-8773-1A42E1DC7118}"/>
          </ac:spMkLst>
        </pc:spChg>
      </pc:sldChg>
    </pc:docChg>
  </pc:docChgLst>
  <pc:docChgLst>
    <pc:chgData name="Laura Gargis" userId="S::lgargis@highlands.edu::c731bdc4-e562-4205-984b-34f9d2a3c2e0" providerId="AD" clId="Web-{6EAA4B87-8602-11F7-43FA-4FCE3ACC3E48}"/>
    <pc:docChg chg="delSld modSld">
      <pc:chgData name="Laura Gargis" userId="S::lgargis@highlands.edu::c731bdc4-e562-4205-984b-34f9d2a3c2e0" providerId="AD" clId="Web-{6EAA4B87-8602-11F7-43FA-4FCE3ACC3E48}" dt="2020-03-23T16:37:26.128" v="307" actId="20577"/>
      <pc:docMkLst>
        <pc:docMk/>
      </pc:docMkLst>
      <pc:sldChg chg="del">
        <pc:chgData name="Laura Gargis" userId="S::lgargis@highlands.edu::c731bdc4-e562-4205-984b-34f9d2a3c2e0" providerId="AD" clId="Web-{6EAA4B87-8602-11F7-43FA-4FCE3ACC3E48}" dt="2020-03-23T16:35:54.362" v="289"/>
        <pc:sldMkLst>
          <pc:docMk/>
          <pc:sldMk cId="2662171788" sldId="259"/>
        </pc:sldMkLst>
      </pc:sldChg>
      <pc:sldChg chg="del">
        <pc:chgData name="Laura Gargis" userId="S::lgargis@highlands.edu::c731bdc4-e562-4205-984b-34f9d2a3c2e0" providerId="AD" clId="Web-{6EAA4B87-8602-11F7-43FA-4FCE3ACC3E48}" dt="2020-03-23T16:35:59.596" v="290"/>
        <pc:sldMkLst>
          <pc:docMk/>
          <pc:sldMk cId="176257699" sldId="260"/>
        </pc:sldMkLst>
      </pc:sldChg>
      <pc:sldChg chg="del">
        <pc:chgData name="Laura Gargis" userId="S::lgargis@highlands.edu::c731bdc4-e562-4205-984b-34f9d2a3c2e0" providerId="AD" clId="Web-{6EAA4B87-8602-11F7-43FA-4FCE3ACC3E48}" dt="2020-03-23T16:36:32.378" v="291"/>
        <pc:sldMkLst>
          <pc:docMk/>
          <pc:sldMk cId="473386417" sldId="261"/>
        </pc:sldMkLst>
      </pc:sldChg>
      <pc:sldChg chg="del">
        <pc:chgData name="Laura Gargis" userId="S::lgargis@highlands.edu::c731bdc4-e562-4205-984b-34f9d2a3c2e0" providerId="AD" clId="Web-{6EAA4B87-8602-11F7-43FA-4FCE3ACC3E48}" dt="2020-03-23T16:35:22.940" v="288"/>
        <pc:sldMkLst>
          <pc:docMk/>
          <pc:sldMk cId="1062013733" sldId="262"/>
        </pc:sldMkLst>
      </pc:sldChg>
      <pc:sldChg chg="modSp">
        <pc:chgData name="Laura Gargis" userId="S::lgargis@highlands.edu::c731bdc4-e562-4205-984b-34f9d2a3c2e0" providerId="AD" clId="Web-{6EAA4B87-8602-11F7-43FA-4FCE3ACC3E48}" dt="2020-03-23T16:37:26.128" v="307" actId="20577"/>
        <pc:sldMkLst>
          <pc:docMk/>
          <pc:sldMk cId="3572876821" sldId="263"/>
        </pc:sldMkLst>
        <pc:graphicFrameChg chg="modGraphic">
          <ac:chgData name="Laura Gargis" userId="S::lgargis@highlands.edu::c731bdc4-e562-4205-984b-34f9d2a3c2e0" providerId="AD" clId="Web-{6EAA4B87-8602-11F7-43FA-4FCE3ACC3E48}" dt="2020-03-23T16:37:26.128" v="307" actId="20577"/>
          <ac:graphicFrameMkLst>
            <pc:docMk/>
            <pc:sldMk cId="3572876821" sldId="263"/>
            <ac:graphicFrameMk id="5" creationId="{263CB613-4D84-4768-AA97-419C098EAF91}"/>
          </ac:graphicFrameMkLst>
        </pc:graphicFrameChg>
      </pc:sldChg>
      <pc:sldChg chg="addSp delSp modSp">
        <pc:chgData name="Laura Gargis" userId="S::lgargis@highlands.edu::c731bdc4-e562-4205-984b-34f9d2a3c2e0" providerId="AD" clId="Web-{6EAA4B87-8602-11F7-43FA-4FCE3ACC3E48}" dt="2020-03-23T16:33:38.455" v="287" actId="1076"/>
        <pc:sldMkLst>
          <pc:docMk/>
          <pc:sldMk cId="1048336692" sldId="273"/>
        </pc:sldMkLst>
        <pc:spChg chg="mod">
          <ac:chgData name="Laura Gargis" userId="S::lgargis@highlands.edu::c731bdc4-e562-4205-984b-34f9d2a3c2e0" providerId="AD" clId="Web-{6EAA4B87-8602-11F7-43FA-4FCE3ACC3E48}" dt="2020-03-23T15:49:38.806" v="217"/>
          <ac:spMkLst>
            <pc:docMk/>
            <pc:sldMk cId="1048336692" sldId="273"/>
            <ac:spMk id="2" creationId="{91554AC3-A0C0-48E6-B548-DB58A7D468E2}"/>
          </ac:spMkLst>
        </pc:spChg>
        <pc:spChg chg="mod">
          <ac:chgData name="Laura Gargis" userId="S::lgargis@highlands.edu::c731bdc4-e562-4205-984b-34f9d2a3c2e0" providerId="AD" clId="Web-{6EAA4B87-8602-11F7-43FA-4FCE3ACC3E48}" dt="2020-03-23T15:57:15.593" v="253" actId="20577"/>
          <ac:spMkLst>
            <pc:docMk/>
            <pc:sldMk cId="1048336692" sldId="273"/>
            <ac:spMk id="3" creationId="{754E1ED4-7A81-4B88-B83E-7747E75EE3A2}"/>
          </ac:spMkLst>
        </pc:spChg>
        <pc:spChg chg="del">
          <ac:chgData name="Laura Gargis" userId="S::lgargis@highlands.edu::c731bdc4-e562-4205-984b-34f9d2a3c2e0" providerId="AD" clId="Web-{6EAA4B87-8602-11F7-43FA-4FCE3ACC3E48}" dt="2020-03-23T15:48:43.382" v="209"/>
          <ac:spMkLst>
            <pc:docMk/>
            <pc:sldMk cId="1048336692" sldId="273"/>
            <ac:spMk id="16" creationId="{3A7F5D76-1FEC-470A-B476-70574A89C72A}"/>
          </ac:spMkLst>
        </pc:spChg>
        <pc:spChg chg="add del">
          <ac:chgData name="Laura Gargis" userId="S::lgargis@highlands.edu::c731bdc4-e562-4205-984b-34f9d2a3c2e0" providerId="AD" clId="Web-{6EAA4B87-8602-11F7-43FA-4FCE3ACC3E48}" dt="2020-03-23T15:48:55.335" v="211"/>
          <ac:spMkLst>
            <pc:docMk/>
            <pc:sldMk cId="1048336692" sldId="273"/>
            <ac:spMk id="21" creationId="{A98FD4FC-479A-4C2B-84A5-CF81E055FBC0}"/>
          </ac:spMkLst>
        </pc:spChg>
        <pc:spChg chg="add del">
          <ac:chgData name="Laura Gargis" userId="S::lgargis@highlands.edu::c731bdc4-e562-4205-984b-34f9d2a3c2e0" providerId="AD" clId="Web-{6EAA4B87-8602-11F7-43FA-4FCE3ACC3E48}" dt="2020-03-23T15:48:55.335" v="211"/>
          <ac:spMkLst>
            <pc:docMk/>
            <pc:sldMk cId="1048336692" sldId="273"/>
            <ac:spMk id="23" creationId="{37D54B6C-87D0-4C03-8335-3955179D2B5B}"/>
          </ac:spMkLst>
        </pc:spChg>
        <pc:spChg chg="add del">
          <ac:chgData name="Laura Gargis" userId="S::lgargis@highlands.edu::c731bdc4-e562-4205-984b-34f9d2a3c2e0" providerId="AD" clId="Web-{6EAA4B87-8602-11F7-43FA-4FCE3ACC3E48}" dt="2020-03-23T15:49:38.806" v="217"/>
          <ac:spMkLst>
            <pc:docMk/>
            <pc:sldMk cId="1048336692" sldId="273"/>
            <ac:spMk id="28" creationId="{95CB840F-8E41-4CA5-B79B-25CC80AD234A}"/>
          </ac:spMkLst>
        </pc:spChg>
        <pc:spChg chg="add del">
          <ac:chgData name="Laura Gargis" userId="S::lgargis@highlands.edu::c731bdc4-e562-4205-984b-34f9d2a3c2e0" providerId="AD" clId="Web-{6EAA4B87-8602-11F7-43FA-4FCE3ACC3E48}" dt="2020-03-23T15:49:38.806" v="217"/>
          <ac:spMkLst>
            <pc:docMk/>
            <pc:sldMk cId="1048336692" sldId="273"/>
            <ac:spMk id="30" creationId="{BEF75C5D-2BA1-43DF-A7EA-02C7DEC122DF}"/>
          </ac:spMkLst>
        </pc:spChg>
        <pc:spChg chg="add">
          <ac:chgData name="Laura Gargis" userId="S::lgargis@highlands.edu::c731bdc4-e562-4205-984b-34f9d2a3c2e0" providerId="AD" clId="Web-{6EAA4B87-8602-11F7-43FA-4FCE3ACC3E48}" dt="2020-03-23T15:49:38.806" v="217"/>
          <ac:spMkLst>
            <pc:docMk/>
            <pc:sldMk cId="1048336692" sldId="273"/>
            <ac:spMk id="35" creationId="{95CB840F-8E41-4CA5-B79B-25CC80AD234A}"/>
          </ac:spMkLst>
        </pc:spChg>
        <pc:picChg chg="add del mod">
          <ac:chgData name="Laura Gargis" userId="S::lgargis@highlands.edu::c731bdc4-e562-4205-984b-34f9d2a3c2e0" providerId="AD" clId="Web-{6EAA4B87-8602-11F7-43FA-4FCE3ACC3E48}" dt="2020-03-23T15:49:55.791" v="220"/>
          <ac:picMkLst>
            <pc:docMk/>
            <pc:sldMk cId="1048336692" sldId="273"/>
            <ac:picMk id="4" creationId="{7B295A4C-5F30-4C73-89A7-1237C8DBDA34}"/>
          </ac:picMkLst>
        </pc:picChg>
        <pc:picChg chg="add mod">
          <ac:chgData name="Laura Gargis" userId="S::lgargis@highlands.edu::c731bdc4-e562-4205-984b-34f9d2a3c2e0" providerId="AD" clId="Web-{6EAA4B87-8602-11F7-43FA-4FCE3ACC3E48}" dt="2020-03-23T16:28:43.501" v="274" actId="14100"/>
          <ac:picMkLst>
            <pc:docMk/>
            <pc:sldMk cId="1048336692" sldId="273"/>
            <ac:picMk id="4" creationId="{B833A403-D8E5-4A21-B254-4F7512B69B59}"/>
          </ac:picMkLst>
        </pc:picChg>
        <pc:picChg chg="add mod">
          <ac:chgData name="Laura Gargis" userId="S::lgargis@highlands.edu::c731bdc4-e562-4205-984b-34f9d2a3c2e0" providerId="AD" clId="Web-{6EAA4B87-8602-11F7-43FA-4FCE3ACC3E48}" dt="2020-03-23T16:33:06.221" v="278" actId="1076"/>
          <ac:picMkLst>
            <pc:docMk/>
            <pc:sldMk cId="1048336692" sldId="273"/>
            <ac:picMk id="6" creationId="{12822930-59D6-4BBE-9D65-E05E0E2EE769}"/>
          </ac:picMkLst>
        </pc:picChg>
        <pc:picChg chg="add del mod">
          <ac:chgData name="Laura Gargis" userId="S::lgargis@highlands.edu::c731bdc4-e562-4205-984b-34f9d2a3c2e0" providerId="AD" clId="Web-{6EAA4B87-8602-11F7-43FA-4FCE3ACC3E48}" dt="2020-03-23T15:54:08.613" v="228"/>
          <ac:picMkLst>
            <pc:docMk/>
            <pc:sldMk cId="1048336692" sldId="273"/>
            <ac:picMk id="6" creationId="{50C6F2A1-A4A0-480E-84C3-9248E1529D61}"/>
          </ac:picMkLst>
        </pc:picChg>
        <pc:picChg chg="add mod">
          <ac:chgData name="Laura Gargis" userId="S::lgargis@highlands.edu::c731bdc4-e562-4205-984b-34f9d2a3c2e0" providerId="AD" clId="Web-{6EAA4B87-8602-11F7-43FA-4FCE3ACC3E48}" dt="2020-03-23T16:27:31.939" v="261" actId="1076"/>
          <ac:picMkLst>
            <pc:docMk/>
            <pc:sldMk cId="1048336692" sldId="273"/>
            <ac:picMk id="8" creationId="{B57D7CD9-A072-40CD-8433-552218795E8E}"/>
          </ac:picMkLst>
        </pc:picChg>
        <pc:cxnChg chg="add mod">
          <ac:chgData name="Laura Gargis" userId="S::lgargis@highlands.edu::c731bdc4-e562-4205-984b-34f9d2a3c2e0" providerId="AD" clId="Web-{6EAA4B87-8602-11F7-43FA-4FCE3ACC3E48}" dt="2020-03-23T16:28:46.314" v="275" actId="1076"/>
          <ac:cxnSpMkLst>
            <pc:docMk/>
            <pc:sldMk cId="1048336692" sldId="273"/>
            <ac:cxnSpMk id="9" creationId="{8F32D27A-D208-405F-9CBD-E76A2955E618}"/>
          </ac:cxnSpMkLst>
        </pc:cxnChg>
        <pc:cxnChg chg="add mod">
          <ac:chgData name="Laura Gargis" userId="S::lgargis@highlands.edu::c731bdc4-e562-4205-984b-34f9d2a3c2e0" providerId="AD" clId="Web-{6EAA4B87-8602-11F7-43FA-4FCE3ACC3E48}" dt="2020-03-23T16:27:35.079" v="262" actId="1076"/>
          <ac:cxnSpMkLst>
            <pc:docMk/>
            <pc:sldMk cId="1048336692" sldId="273"/>
            <ac:cxnSpMk id="10" creationId="{EA01A4D5-5FDE-4295-BB3B-13ED79A92151}"/>
          </ac:cxnSpMkLst>
        </pc:cxnChg>
        <pc:cxnChg chg="add del">
          <ac:chgData name="Laura Gargis" userId="S::lgargis@highlands.edu::c731bdc4-e562-4205-984b-34f9d2a3c2e0" providerId="AD" clId="Web-{6EAA4B87-8602-11F7-43FA-4FCE3ACC3E48}" dt="2020-03-23T15:55:45.242" v="235"/>
          <ac:cxnSpMkLst>
            <pc:docMk/>
            <pc:sldMk cId="1048336692" sldId="273"/>
            <ac:cxnSpMk id="11" creationId="{09C44FCA-7688-494D-8477-3B08C19411E8}"/>
          </ac:cxnSpMkLst>
        </pc:cxnChg>
        <pc:cxnChg chg="add mod">
          <ac:chgData name="Laura Gargis" userId="S::lgargis@highlands.edu::c731bdc4-e562-4205-984b-34f9d2a3c2e0" providerId="AD" clId="Web-{6EAA4B87-8602-11F7-43FA-4FCE3ACC3E48}" dt="2020-03-23T16:33:38.455" v="287" actId="1076"/>
          <ac:cxnSpMkLst>
            <pc:docMk/>
            <pc:sldMk cId="1048336692" sldId="273"/>
            <ac:cxnSpMk id="12" creationId="{B27E1AFE-BF59-4F6B-8F64-C9B5DB2072A8}"/>
          </ac:cxnSpMkLst>
        </pc:cxnChg>
        <pc:cxnChg chg="add mod">
          <ac:chgData name="Laura Gargis" userId="S::lgargis@highlands.edu::c731bdc4-e562-4205-984b-34f9d2a3c2e0" providerId="AD" clId="Web-{6EAA4B87-8602-11F7-43FA-4FCE3ACC3E48}" dt="2020-03-23T16:33:32.236" v="286" actId="1076"/>
          <ac:cxnSpMkLst>
            <pc:docMk/>
            <pc:sldMk cId="1048336692" sldId="273"/>
            <ac:cxnSpMk id="13" creationId="{AA6D3D04-9596-48E2-AB49-89613D67DF54}"/>
          </ac:cxnSpMkLst>
        </pc:cxnChg>
      </pc:sldChg>
      <pc:sldChg chg="addSp delSp modSp">
        <pc:chgData name="Laura Gargis" userId="S::lgargis@highlands.edu::c731bdc4-e562-4205-984b-34f9d2a3c2e0" providerId="AD" clId="Web-{6EAA4B87-8602-11F7-43FA-4FCE3ACC3E48}" dt="2020-03-23T15:46:39.096" v="204" actId="20577"/>
        <pc:sldMkLst>
          <pc:docMk/>
          <pc:sldMk cId="3384549703" sldId="274"/>
        </pc:sldMkLst>
        <pc:spChg chg="mod">
          <ac:chgData name="Laura Gargis" userId="S::lgargis@highlands.edu::c731bdc4-e562-4205-984b-34f9d2a3c2e0" providerId="AD" clId="Web-{6EAA4B87-8602-11F7-43FA-4FCE3ACC3E48}" dt="2020-03-23T15:46:39.096" v="204" actId="20577"/>
          <ac:spMkLst>
            <pc:docMk/>
            <pc:sldMk cId="3384549703" sldId="274"/>
            <ac:spMk id="2" creationId="{91554AC3-A0C0-48E6-B548-DB58A7D468E2}"/>
          </ac:spMkLst>
        </pc:spChg>
        <pc:spChg chg="del">
          <ac:chgData name="Laura Gargis" userId="S::lgargis@highlands.edu::c731bdc4-e562-4205-984b-34f9d2a3c2e0" providerId="AD" clId="Web-{6EAA4B87-8602-11F7-43FA-4FCE3ACC3E48}" dt="2020-03-23T15:35:56.665" v="0"/>
          <ac:spMkLst>
            <pc:docMk/>
            <pc:sldMk cId="3384549703" sldId="274"/>
            <ac:spMk id="3" creationId="{754E1ED4-7A81-4B88-B83E-7747E75EE3A2}"/>
          </ac:spMkLst>
        </pc:spChg>
        <pc:spChg chg="add mod">
          <ac:chgData name="Laura Gargis" userId="S::lgargis@highlands.edu::c731bdc4-e562-4205-984b-34f9d2a3c2e0" providerId="AD" clId="Web-{6EAA4B87-8602-11F7-43FA-4FCE3ACC3E48}" dt="2020-03-23T15:45:17.061" v="115" actId="1076"/>
          <ac:spMkLst>
            <pc:docMk/>
            <pc:sldMk cId="3384549703" sldId="274"/>
            <ac:spMk id="6" creationId="{66AEE900-2176-415D-8B6E-61CB39D8FFCF}"/>
          </ac:spMkLst>
        </pc:spChg>
        <pc:spChg chg="add del">
          <ac:chgData name="Laura Gargis" userId="S::lgargis@highlands.edu::c731bdc4-e562-4205-984b-34f9d2a3c2e0" providerId="AD" clId="Web-{6EAA4B87-8602-11F7-43FA-4FCE3ACC3E48}" dt="2020-03-23T15:36:15.806" v="3"/>
          <ac:spMkLst>
            <pc:docMk/>
            <pc:sldMk cId="3384549703" sldId="274"/>
            <ac:spMk id="16" creationId="{3A7F5D76-1FEC-470A-B476-70574A89C72A}"/>
          </ac:spMkLst>
        </pc:spChg>
        <pc:spChg chg="add">
          <ac:chgData name="Laura Gargis" userId="S::lgargis@highlands.edu::c731bdc4-e562-4205-984b-34f9d2a3c2e0" providerId="AD" clId="Web-{6EAA4B87-8602-11F7-43FA-4FCE3ACC3E48}" dt="2020-03-23T15:36:15.806" v="3"/>
          <ac:spMkLst>
            <pc:docMk/>
            <pc:sldMk cId="3384549703" sldId="274"/>
            <ac:spMk id="18" creationId="{95CB840F-8E41-4CA5-B79B-25CC80AD234A}"/>
          </ac:spMkLst>
        </pc:spChg>
        <pc:spChg chg="add mod">
          <ac:chgData name="Laura Gargis" userId="S::lgargis@highlands.edu::c731bdc4-e562-4205-984b-34f9d2a3c2e0" providerId="AD" clId="Web-{6EAA4B87-8602-11F7-43FA-4FCE3ACC3E48}" dt="2020-03-23T15:46:14.610" v="194" actId="14100"/>
          <ac:spMkLst>
            <pc:docMk/>
            <pc:sldMk cId="3384549703" sldId="274"/>
            <ac:spMk id="20" creationId="{E8D531F6-A6D7-4874-822A-8E2E0CF60C06}"/>
          </ac:spMkLst>
        </pc:spChg>
        <pc:spChg chg="add del">
          <ac:chgData name="Laura Gargis" userId="S::lgargis@highlands.edu::c731bdc4-e562-4205-984b-34f9d2a3c2e0" providerId="AD" clId="Web-{6EAA4B87-8602-11F7-43FA-4FCE3ACC3E48}" dt="2020-03-23T15:36:15.790" v="2"/>
          <ac:spMkLst>
            <pc:docMk/>
            <pc:sldMk cId="3384549703" sldId="274"/>
            <ac:spMk id="21" creationId="{8E482A67-6CD8-49D7-9F85-52ECF99152D0}"/>
          </ac:spMkLst>
        </pc:spChg>
        <pc:spChg chg="add del">
          <ac:chgData name="Laura Gargis" userId="S::lgargis@highlands.edu::c731bdc4-e562-4205-984b-34f9d2a3c2e0" providerId="AD" clId="Web-{6EAA4B87-8602-11F7-43FA-4FCE3ACC3E48}" dt="2020-03-23T15:36:15.790" v="2"/>
          <ac:spMkLst>
            <pc:docMk/>
            <pc:sldMk cId="3384549703" sldId="274"/>
            <ac:spMk id="23" creationId="{418F941B-B7E9-44F2-9A2C-5D35ACF9A678}"/>
          </ac:spMkLst>
        </pc:spChg>
        <pc:picChg chg="add mod ord">
          <ac:chgData name="Laura Gargis" userId="S::lgargis@highlands.edu::c731bdc4-e562-4205-984b-34f9d2a3c2e0" providerId="AD" clId="Web-{6EAA4B87-8602-11F7-43FA-4FCE3ACC3E48}" dt="2020-03-23T15:45:12.936" v="114" actId="1076"/>
          <ac:picMkLst>
            <pc:docMk/>
            <pc:sldMk cId="3384549703" sldId="274"/>
            <ac:picMk id="4" creationId="{12998225-1B53-46CF-9889-D372A4792FE2}"/>
          </ac:picMkLst>
        </pc:picChg>
        <pc:picChg chg="add mod">
          <ac:chgData name="Laura Gargis" userId="S::lgargis@highlands.edu::c731bdc4-e562-4205-984b-34f9d2a3c2e0" providerId="AD" clId="Web-{6EAA4B87-8602-11F7-43FA-4FCE3ACC3E48}" dt="2020-03-23T15:45:30.702" v="118" actId="14100"/>
          <ac:picMkLst>
            <pc:docMk/>
            <pc:sldMk cId="3384549703" sldId="274"/>
            <ac:picMk id="7" creationId="{EF6A6C7D-551E-45EB-8A8E-97D9CCE24E53}"/>
          </ac:picMkLst>
        </pc:picChg>
      </pc:sldChg>
    </pc:docChg>
  </pc:docChgLst>
  <pc:docChgLst>
    <pc:chgData name="Laura Gargis" userId="S::lgargis@highlands.edu::c731bdc4-e562-4205-984b-34f9d2a3c2e0" providerId="AD" clId="Web-{52EB6C03-F058-9376-4356-92E8174B7FB6}"/>
    <pc:docChg chg="addSld delSld modSld">
      <pc:chgData name="Laura Gargis" userId="S::lgargis@highlands.edu::c731bdc4-e562-4205-984b-34f9d2a3c2e0" providerId="AD" clId="Web-{52EB6C03-F058-9376-4356-92E8174B7FB6}" dt="2020-08-20T16:15:35.146" v="808" actId="14100"/>
      <pc:docMkLst>
        <pc:docMk/>
      </pc:docMkLst>
      <pc:sldChg chg="del">
        <pc:chgData name="Laura Gargis" userId="S::lgargis@highlands.edu::c731bdc4-e562-4205-984b-34f9d2a3c2e0" providerId="AD" clId="Web-{52EB6C03-F058-9376-4356-92E8174B7FB6}" dt="2020-08-20T15:53:41.393" v="0"/>
        <pc:sldMkLst>
          <pc:docMk/>
          <pc:sldMk cId="109857222" sldId="256"/>
        </pc:sldMkLst>
      </pc:sldChg>
      <pc:sldChg chg="delSp modSp">
        <pc:chgData name="Laura Gargis" userId="S::lgargis@highlands.edu::c731bdc4-e562-4205-984b-34f9d2a3c2e0" providerId="AD" clId="Web-{52EB6C03-F058-9376-4356-92E8174B7FB6}" dt="2020-08-20T16:03:57.903" v="398" actId="20577"/>
        <pc:sldMkLst>
          <pc:docMk/>
          <pc:sldMk cId="3384549703" sldId="274"/>
        </pc:sldMkLst>
        <pc:spChg chg="mod">
          <ac:chgData name="Laura Gargis" userId="S::lgargis@highlands.edu::c731bdc4-e562-4205-984b-34f9d2a3c2e0" providerId="AD" clId="Web-{52EB6C03-F058-9376-4356-92E8174B7FB6}" dt="2020-08-20T15:58:21.031" v="96" actId="1076"/>
          <ac:spMkLst>
            <pc:docMk/>
            <pc:sldMk cId="3384549703" sldId="274"/>
            <ac:spMk id="2" creationId="{91554AC3-A0C0-48E6-B548-DB58A7D468E2}"/>
          </ac:spMkLst>
        </pc:spChg>
        <pc:spChg chg="del">
          <ac:chgData name="Laura Gargis" userId="S::lgargis@highlands.edu::c731bdc4-e562-4205-984b-34f9d2a3c2e0" providerId="AD" clId="Web-{52EB6C03-F058-9376-4356-92E8174B7FB6}" dt="2020-08-20T15:57:16.797" v="62"/>
          <ac:spMkLst>
            <pc:docMk/>
            <pc:sldMk cId="3384549703" sldId="274"/>
            <ac:spMk id="6" creationId="{66AEE900-2176-415D-8B6E-61CB39D8FFCF}"/>
          </ac:spMkLst>
        </pc:spChg>
        <pc:spChg chg="mod">
          <ac:chgData name="Laura Gargis" userId="S::lgargis@highlands.edu::c731bdc4-e562-4205-984b-34f9d2a3c2e0" providerId="AD" clId="Web-{52EB6C03-F058-9376-4356-92E8174B7FB6}" dt="2020-08-20T16:03:57.903" v="398" actId="20577"/>
          <ac:spMkLst>
            <pc:docMk/>
            <pc:sldMk cId="3384549703" sldId="274"/>
            <ac:spMk id="20" creationId="{E8D531F6-A6D7-4874-822A-8E2E0CF60C06}"/>
          </ac:spMkLst>
        </pc:spChg>
        <pc:picChg chg="del">
          <ac:chgData name="Laura Gargis" userId="S::lgargis@highlands.edu::c731bdc4-e562-4205-984b-34f9d2a3c2e0" providerId="AD" clId="Web-{52EB6C03-F058-9376-4356-92E8174B7FB6}" dt="2020-08-20T15:57:13.485" v="60"/>
          <ac:picMkLst>
            <pc:docMk/>
            <pc:sldMk cId="3384549703" sldId="274"/>
            <ac:picMk id="4" creationId="{12998225-1B53-46CF-9889-D372A4792FE2}"/>
          </ac:picMkLst>
        </pc:picChg>
        <pc:picChg chg="del">
          <ac:chgData name="Laura Gargis" userId="S::lgargis@highlands.edu::c731bdc4-e562-4205-984b-34f9d2a3c2e0" providerId="AD" clId="Web-{52EB6C03-F058-9376-4356-92E8174B7FB6}" dt="2020-08-20T15:57:14.531" v="61"/>
          <ac:picMkLst>
            <pc:docMk/>
            <pc:sldMk cId="3384549703" sldId="274"/>
            <ac:picMk id="7" creationId="{EF6A6C7D-551E-45EB-8A8E-97D9CCE24E53}"/>
          </ac:picMkLst>
        </pc:picChg>
      </pc:sldChg>
      <pc:sldChg chg="modSp">
        <pc:chgData name="Laura Gargis" userId="S::lgargis@highlands.edu::c731bdc4-e562-4205-984b-34f9d2a3c2e0" providerId="AD" clId="Web-{52EB6C03-F058-9376-4356-92E8174B7FB6}" dt="2020-08-20T15:54:08.033" v="36" actId="20577"/>
        <pc:sldMkLst>
          <pc:docMk/>
          <pc:sldMk cId="2618370006" sldId="286"/>
        </pc:sldMkLst>
        <pc:spChg chg="mod">
          <ac:chgData name="Laura Gargis" userId="S::lgargis@highlands.edu::c731bdc4-e562-4205-984b-34f9d2a3c2e0" providerId="AD" clId="Web-{52EB6C03-F058-9376-4356-92E8174B7FB6}" dt="2020-08-20T15:54:08.033" v="36" actId="20577"/>
          <ac:spMkLst>
            <pc:docMk/>
            <pc:sldMk cId="2618370006" sldId="286"/>
            <ac:spMk id="2" creationId="{00000000-0000-0000-0000-000000000000}"/>
          </ac:spMkLst>
        </pc:spChg>
      </pc:sldChg>
      <pc:sldChg chg="addSp delSp modSp add replId">
        <pc:chgData name="Laura Gargis" userId="S::lgargis@highlands.edu::c731bdc4-e562-4205-984b-34f9d2a3c2e0" providerId="AD" clId="Web-{52EB6C03-F058-9376-4356-92E8174B7FB6}" dt="2020-08-20T16:11:26.211" v="794" actId="1076"/>
        <pc:sldMkLst>
          <pc:docMk/>
          <pc:sldMk cId="713539475" sldId="295"/>
        </pc:sldMkLst>
        <pc:spChg chg="mod">
          <ac:chgData name="Laura Gargis" userId="S::lgargis@highlands.edu::c731bdc4-e562-4205-984b-34f9d2a3c2e0" providerId="AD" clId="Web-{52EB6C03-F058-9376-4356-92E8174B7FB6}" dt="2020-08-20T16:08:52.916" v="586" actId="20577"/>
          <ac:spMkLst>
            <pc:docMk/>
            <pc:sldMk cId="713539475" sldId="295"/>
            <ac:spMk id="2" creationId="{91554AC3-A0C0-48E6-B548-DB58A7D468E2}"/>
          </ac:spMkLst>
        </pc:spChg>
        <pc:spChg chg="add del mod">
          <ac:chgData name="Laura Gargis" userId="S::lgargis@highlands.edu::c731bdc4-e562-4205-984b-34f9d2a3c2e0" providerId="AD" clId="Web-{52EB6C03-F058-9376-4356-92E8174B7FB6}" dt="2020-08-20T16:08:39.994" v="584"/>
          <ac:spMkLst>
            <pc:docMk/>
            <pc:sldMk cId="713539475" sldId="295"/>
            <ac:spMk id="3" creationId="{A1E56DBD-B684-4F54-9940-3D664D674693}"/>
          </ac:spMkLst>
        </pc:spChg>
        <pc:spChg chg="del">
          <ac:chgData name="Laura Gargis" userId="S::lgargis@highlands.edu::c731bdc4-e562-4205-984b-34f9d2a3c2e0" providerId="AD" clId="Web-{52EB6C03-F058-9376-4356-92E8174B7FB6}" dt="2020-08-20T16:10:58.696" v="789"/>
          <ac:spMkLst>
            <pc:docMk/>
            <pc:sldMk cId="713539475" sldId="295"/>
            <ac:spMk id="6" creationId="{66AEE900-2176-415D-8B6E-61CB39D8FFCF}"/>
          </ac:spMkLst>
        </pc:spChg>
        <pc:spChg chg="mod">
          <ac:chgData name="Laura Gargis" userId="S::lgargis@highlands.edu::c731bdc4-e562-4205-984b-34f9d2a3c2e0" providerId="AD" clId="Web-{52EB6C03-F058-9376-4356-92E8174B7FB6}" dt="2020-08-20T16:11:26.211" v="794" actId="1076"/>
          <ac:spMkLst>
            <pc:docMk/>
            <pc:sldMk cId="713539475" sldId="295"/>
            <ac:spMk id="20" creationId="{E8D531F6-A6D7-4874-822A-8E2E0CF60C06}"/>
          </ac:spMkLst>
        </pc:spChg>
        <pc:picChg chg="del">
          <ac:chgData name="Laura Gargis" userId="S::lgargis@highlands.edu::c731bdc4-e562-4205-984b-34f9d2a3c2e0" providerId="AD" clId="Web-{52EB6C03-F058-9376-4356-92E8174B7FB6}" dt="2020-08-20T16:09:42.962" v="788"/>
          <ac:picMkLst>
            <pc:docMk/>
            <pc:sldMk cId="713539475" sldId="295"/>
            <ac:picMk id="4" creationId="{12998225-1B53-46CF-9889-D372A4792FE2}"/>
          </ac:picMkLst>
        </pc:picChg>
        <pc:picChg chg="add mod">
          <ac:chgData name="Laura Gargis" userId="S::lgargis@highlands.edu::c731bdc4-e562-4205-984b-34f9d2a3c2e0" providerId="AD" clId="Web-{52EB6C03-F058-9376-4356-92E8174B7FB6}" dt="2020-08-20T16:11:16.133" v="792" actId="1076"/>
          <ac:picMkLst>
            <pc:docMk/>
            <pc:sldMk cId="713539475" sldId="295"/>
            <ac:picMk id="5" creationId="{5630FE8D-123C-484C-91AA-8BD0B11D6B14}"/>
          </ac:picMkLst>
        </pc:picChg>
        <pc:picChg chg="del">
          <ac:chgData name="Laura Gargis" userId="S::lgargis@highlands.edu::c731bdc4-e562-4205-984b-34f9d2a3c2e0" providerId="AD" clId="Web-{52EB6C03-F058-9376-4356-92E8174B7FB6}" dt="2020-08-20T16:06:48.636" v="400"/>
          <ac:picMkLst>
            <pc:docMk/>
            <pc:sldMk cId="713539475" sldId="295"/>
            <ac:picMk id="7" creationId="{EF6A6C7D-551E-45EB-8A8E-97D9CCE24E53}"/>
          </ac:picMkLst>
        </pc:picChg>
      </pc:sldChg>
      <pc:sldChg chg="addSp delSp modSp add del replId">
        <pc:chgData name="Laura Gargis" userId="S::lgargis@highlands.edu::c731bdc4-e562-4205-984b-34f9d2a3c2e0" providerId="AD" clId="Web-{52EB6C03-F058-9376-4356-92E8174B7FB6}" dt="2020-08-20T15:57:06.125" v="58"/>
        <pc:sldMkLst>
          <pc:docMk/>
          <pc:sldMk cId="2812749734" sldId="295"/>
        </pc:sldMkLst>
        <pc:spChg chg="mod">
          <ac:chgData name="Laura Gargis" userId="S::lgargis@highlands.edu::c731bdc4-e562-4205-984b-34f9d2a3c2e0" providerId="AD" clId="Web-{52EB6C03-F058-9376-4356-92E8174B7FB6}" dt="2020-08-20T15:54:26.095" v="54" actId="20577"/>
          <ac:spMkLst>
            <pc:docMk/>
            <pc:sldMk cId="2812749734" sldId="295"/>
            <ac:spMk id="2" creationId="{00000000-0000-0000-0000-000000000000}"/>
          </ac:spMkLst>
        </pc:spChg>
        <pc:spChg chg="del">
          <ac:chgData name="Laura Gargis" userId="S::lgargis@highlands.edu::c731bdc4-e562-4205-984b-34f9d2a3c2e0" providerId="AD" clId="Web-{52EB6C03-F058-9376-4356-92E8174B7FB6}" dt="2020-08-20T15:54:30.455" v="57"/>
          <ac:spMkLst>
            <pc:docMk/>
            <pc:sldMk cId="2812749734" sldId="295"/>
            <ac:spMk id="3" creationId="{00000000-0000-0000-0000-000000000000}"/>
          </ac:spMkLst>
        </pc:spChg>
        <pc:spChg chg="add mod">
          <ac:chgData name="Laura Gargis" userId="S::lgargis@highlands.edu::c731bdc4-e562-4205-984b-34f9d2a3c2e0" providerId="AD" clId="Web-{52EB6C03-F058-9376-4356-92E8174B7FB6}" dt="2020-08-20T15:54:30.455" v="57"/>
          <ac:spMkLst>
            <pc:docMk/>
            <pc:sldMk cId="2812749734" sldId="295"/>
            <ac:spMk id="6" creationId="{5CB8AB0A-3D1E-4C18-BDA3-064C9020AB17}"/>
          </ac:spMkLst>
        </pc:spChg>
      </pc:sldChg>
      <pc:sldChg chg="addSp modSp add replId">
        <pc:chgData name="Laura Gargis" userId="S::lgargis@highlands.edu::c731bdc4-e562-4205-984b-34f9d2a3c2e0" providerId="AD" clId="Web-{52EB6C03-F058-9376-4356-92E8174B7FB6}" dt="2020-08-20T16:15:35.146" v="808" actId="14100"/>
        <pc:sldMkLst>
          <pc:docMk/>
          <pc:sldMk cId="1863153054" sldId="296"/>
        </pc:sldMkLst>
        <pc:spChg chg="mod">
          <ac:chgData name="Laura Gargis" userId="S::lgargis@highlands.edu::c731bdc4-e562-4205-984b-34f9d2a3c2e0" providerId="AD" clId="Web-{52EB6C03-F058-9376-4356-92E8174B7FB6}" dt="2020-08-20T16:15:24.725" v="805" actId="1076"/>
          <ac:spMkLst>
            <pc:docMk/>
            <pc:sldMk cId="1863153054" sldId="296"/>
            <ac:spMk id="2" creationId="{91554AC3-A0C0-48E6-B548-DB58A7D468E2}"/>
          </ac:spMkLst>
        </pc:spChg>
        <pc:spChg chg="mod">
          <ac:chgData name="Laura Gargis" userId="S::lgargis@highlands.edu::c731bdc4-e562-4205-984b-34f9d2a3c2e0" providerId="AD" clId="Web-{52EB6C03-F058-9376-4356-92E8174B7FB6}" dt="2020-08-20T16:15:15.865" v="803" actId="1076"/>
          <ac:spMkLst>
            <pc:docMk/>
            <pc:sldMk cId="1863153054" sldId="296"/>
            <ac:spMk id="6" creationId="{66AEE900-2176-415D-8B6E-61CB39D8FFCF}"/>
          </ac:spMkLst>
        </pc:spChg>
        <pc:spChg chg="mod">
          <ac:chgData name="Laura Gargis" userId="S::lgargis@highlands.edu::c731bdc4-e562-4205-984b-34f9d2a3c2e0" providerId="AD" clId="Web-{52EB6C03-F058-9376-4356-92E8174B7FB6}" dt="2020-08-20T16:15:35.146" v="808" actId="14100"/>
          <ac:spMkLst>
            <pc:docMk/>
            <pc:sldMk cId="1863153054" sldId="296"/>
            <ac:spMk id="20" creationId="{E8D531F6-A6D7-4874-822A-8E2E0CF60C06}"/>
          </ac:spMkLst>
        </pc:spChg>
        <pc:picChg chg="add mod">
          <ac:chgData name="Laura Gargis" userId="S::lgargis@highlands.edu::c731bdc4-e562-4205-984b-34f9d2a3c2e0" providerId="AD" clId="Web-{52EB6C03-F058-9376-4356-92E8174B7FB6}" dt="2020-08-20T16:15:06.334" v="801" actId="1076"/>
          <ac:picMkLst>
            <pc:docMk/>
            <pc:sldMk cId="1863153054" sldId="296"/>
            <ac:picMk id="3" creationId="{C715D636-B598-47B4-A63B-A2D901149EDB}"/>
          </ac:picMkLst>
        </pc:picChg>
        <pc:picChg chg="mod">
          <ac:chgData name="Laura Gargis" userId="S::lgargis@highlands.edu::c731bdc4-e562-4205-984b-34f9d2a3c2e0" providerId="AD" clId="Web-{52EB6C03-F058-9376-4356-92E8174B7FB6}" dt="2020-08-20T16:15:12.459" v="802" actId="1076"/>
          <ac:picMkLst>
            <pc:docMk/>
            <pc:sldMk cId="1863153054" sldId="296"/>
            <ac:picMk id="4" creationId="{12998225-1B53-46CF-9889-D372A4792FE2}"/>
          </ac:picMkLst>
        </pc:picChg>
      </pc:sldChg>
    </pc:docChg>
  </pc:docChgLst>
  <pc:docChgLst>
    <pc:chgData name="Marla Means" userId="S::mmeans@highlands.edu::52dfd783-1a78-46b2-8125-d49559f1e8ba" providerId="AD" clId="Web-{3202EFF7-FE11-60FE-D770-F04F7A038191}"/>
    <pc:docChg chg="addSld modSld">
      <pc:chgData name="Marla Means" userId="S::mmeans@highlands.edu::52dfd783-1a78-46b2-8125-d49559f1e8ba" providerId="AD" clId="Web-{3202EFF7-FE11-60FE-D770-F04F7A038191}" dt="2020-03-22T23:54:50.617" v="374"/>
      <pc:docMkLst>
        <pc:docMk/>
      </pc:docMkLst>
      <pc:sldChg chg="addSp delSp modSp new mod setBg">
        <pc:chgData name="Marla Means" userId="S::mmeans@highlands.edu::52dfd783-1a78-46b2-8125-d49559f1e8ba" providerId="AD" clId="Web-{3202EFF7-FE11-60FE-D770-F04F7A038191}" dt="2020-03-22T23:45:37.505" v="39"/>
        <pc:sldMkLst>
          <pc:docMk/>
          <pc:sldMk cId="2495673390" sldId="275"/>
        </pc:sldMkLst>
        <pc:spChg chg="mod">
          <ac:chgData name="Marla Means" userId="S::mmeans@highlands.edu::52dfd783-1a78-46b2-8125-d49559f1e8ba" providerId="AD" clId="Web-{3202EFF7-FE11-60FE-D770-F04F7A038191}" dt="2020-03-22T23:45:37.505" v="39"/>
          <ac:spMkLst>
            <pc:docMk/>
            <pc:sldMk cId="2495673390" sldId="275"/>
            <ac:spMk id="2" creationId="{19F642E2-CEDB-46D8-AECB-654AB88BFAFE}"/>
          </ac:spMkLst>
        </pc:spChg>
        <pc:spChg chg="del">
          <ac:chgData name="Marla Means" userId="S::mmeans@highlands.edu::52dfd783-1a78-46b2-8125-d49559f1e8ba" providerId="AD" clId="Web-{3202EFF7-FE11-60FE-D770-F04F7A038191}" dt="2020-03-22T23:45:17.974" v="37"/>
          <ac:spMkLst>
            <pc:docMk/>
            <pc:sldMk cId="2495673390" sldId="275"/>
            <ac:spMk id="3" creationId="{C21E7674-F6D1-4E03-B9A7-8FDEDC339E6A}"/>
          </ac:spMkLst>
        </pc:spChg>
        <pc:spChg chg="add del">
          <ac:chgData name="Marla Means" userId="S::mmeans@highlands.edu::52dfd783-1a78-46b2-8125-d49559f1e8ba" providerId="AD" clId="Web-{3202EFF7-FE11-60FE-D770-F04F7A038191}" dt="2020-03-22T23:45:37.505" v="39"/>
          <ac:spMkLst>
            <pc:docMk/>
            <pc:sldMk cId="2495673390" sldId="275"/>
            <ac:spMk id="9" creationId="{8E482A67-6CD8-49D7-9F85-52ECF99152D0}"/>
          </ac:spMkLst>
        </pc:spChg>
        <pc:spChg chg="add del">
          <ac:chgData name="Marla Means" userId="S::mmeans@highlands.edu::52dfd783-1a78-46b2-8125-d49559f1e8ba" providerId="AD" clId="Web-{3202EFF7-FE11-60FE-D770-F04F7A038191}" dt="2020-03-22T23:45:37.505" v="39"/>
          <ac:spMkLst>
            <pc:docMk/>
            <pc:sldMk cId="2495673390" sldId="275"/>
            <ac:spMk id="11" creationId="{418F941B-B7E9-44F2-9A2C-5D35ACF9A678}"/>
          </ac:spMkLst>
        </pc:spChg>
        <pc:picChg chg="add mod ord">
          <ac:chgData name="Marla Means" userId="S::mmeans@highlands.edu::52dfd783-1a78-46b2-8125-d49559f1e8ba" providerId="AD" clId="Web-{3202EFF7-FE11-60FE-D770-F04F7A038191}" dt="2020-03-22T23:45:37.505" v="39"/>
          <ac:picMkLst>
            <pc:docMk/>
            <pc:sldMk cId="2495673390" sldId="275"/>
            <ac:picMk id="4" creationId="{94C210A8-ABEC-45C5-ACCB-8DE3E32DE0A6}"/>
          </ac:picMkLst>
        </pc:picChg>
      </pc:sldChg>
      <pc:sldChg chg="addSp delSp modSp new mod setBg">
        <pc:chgData name="Marla Means" userId="S::mmeans@highlands.edu::52dfd783-1a78-46b2-8125-d49559f1e8ba" providerId="AD" clId="Web-{3202EFF7-FE11-60FE-D770-F04F7A038191}" dt="2020-03-22T23:49:36.794" v="104"/>
        <pc:sldMkLst>
          <pc:docMk/>
          <pc:sldMk cId="2629825520" sldId="276"/>
        </pc:sldMkLst>
        <pc:spChg chg="mod">
          <ac:chgData name="Marla Means" userId="S::mmeans@highlands.edu::52dfd783-1a78-46b2-8125-d49559f1e8ba" providerId="AD" clId="Web-{3202EFF7-FE11-60FE-D770-F04F7A038191}" dt="2020-03-22T23:49:36.794" v="104"/>
          <ac:spMkLst>
            <pc:docMk/>
            <pc:sldMk cId="2629825520" sldId="276"/>
            <ac:spMk id="2" creationId="{DE3ABDD2-2663-4966-B776-737847E065EF}"/>
          </ac:spMkLst>
        </pc:spChg>
        <pc:spChg chg="del">
          <ac:chgData name="Marla Means" userId="S::mmeans@highlands.edu::52dfd783-1a78-46b2-8125-d49559f1e8ba" providerId="AD" clId="Web-{3202EFF7-FE11-60FE-D770-F04F7A038191}" dt="2020-03-22T23:49:30.388" v="103"/>
          <ac:spMkLst>
            <pc:docMk/>
            <pc:sldMk cId="2629825520" sldId="276"/>
            <ac:spMk id="3" creationId="{EA4DC507-3469-4AD5-8DDC-21D24F69FABB}"/>
          </ac:spMkLst>
        </pc:spChg>
        <pc:spChg chg="add">
          <ac:chgData name="Marla Means" userId="S::mmeans@highlands.edu::52dfd783-1a78-46b2-8125-d49559f1e8ba" providerId="AD" clId="Web-{3202EFF7-FE11-60FE-D770-F04F7A038191}" dt="2020-03-22T23:49:36.794" v="104"/>
          <ac:spMkLst>
            <pc:docMk/>
            <pc:sldMk cId="2629825520" sldId="276"/>
            <ac:spMk id="9" creationId="{886D4A05-AFD9-4D13-98E7-B23E4C9D785A}"/>
          </ac:spMkLst>
        </pc:spChg>
        <pc:picChg chg="add mod ord">
          <ac:chgData name="Marla Means" userId="S::mmeans@highlands.edu::52dfd783-1a78-46b2-8125-d49559f1e8ba" providerId="AD" clId="Web-{3202EFF7-FE11-60FE-D770-F04F7A038191}" dt="2020-03-22T23:49:36.794" v="104"/>
          <ac:picMkLst>
            <pc:docMk/>
            <pc:sldMk cId="2629825520" sldId="276"/>
            <ac:picMk id="4" creationId="{8C5F45A2-3B5C-4623-B3FE-15F3D87E511A}"/>
          </ac:picMkLst>
        </pc:picChg>
      </pc:sldChg>
      <pc:sldChg chg="addSp delSp modSp new">
        <pc:chgData name="Marla Means" userId="S::mmeans@highlands.edu::52dfd783-1a78-46b2-8125-d49559f1e8ba" providerId="AD" clId="Web-{3202EFF7-FE11-60FE-D770-F04F7A038191}" dt="2020-03-22T23:51:40.611" v="146"/>
        <pc:sldMkLst>
          <pc:docMk/>
          <pc:sldMk cId="3427557493" sldId="277"/>
        </pc:sldMkLst>
        <pc:spChg chg="mod">
          <ac:chgData name="Marla Means" userId="S::mmeans@highlands.edu::52dfd783-1a78-46b2-8125-d49559f1e8ba" providerId="AD" clId="Web-{3202EFF7-FE11-60FE-D770-F04F7A038191}" dt="2020-03-22T23:51:32.861" v="144" actId="20577"/>
          <ac:spMkLst>
            <pc:docMk/>
            <pc:sldMk cId="3427557493" sldId="277"/>
            <ac:spMk id="2" creationId="{6BEA698A-20E9-4C5F-B06A-A4CA7F2C5B12}"/>
          </ac:spMkLst>
        </pc:spChg>
        <pc:spChg chg="del">
          <ac:chgData name="Marla Means" userId="S::mmeans@highlands.edu::52dfd783-1a78-46b2-8125-d49559f1e8ba" providerId="AD" clId="Web-{3202EFF7-FE11-60FE-D770-F04F7A038191}" dt="2020-03-22T23:51:40.611" v="146"/>
          <ac:spMkLst>
            <pc:docMk/>
            <pc:sldMk cId="3427557493" sldId="277"/>
            <ac:spMk id="3" creationId="{59D5224E-5809-4E29-BFCC-3DD928A8B4D5}"/>
          </ac:spMkLst>
        </pc:spChg>
        <pc:picChg chg="add mod ord">
          <ac:chgData name="Marla Means" userId="S::mmeans@highlands.edu::52dfd783-1a78-46b2-8125-d49559f1e8ba" providerId="AD" clId="Web-{3202EFF7-FE11-60FE-D770-F04F7A038191}" dt="2020-03-22T23:51:40.611" v="146"/>
          <ac:picMkLst>
            <pc:docMk/>
            <pc:sldMk cId="3427557493" sldId="277"/>
            <ac:picMk id="4" creationId="{830DAE4B-3445-49E7-AAFE-4239FDC1812E}"/>
          </ac:picMkLst>
        </pc:picChg>
      </pc:sldChg>
      <pc:sldChg chg="addSp delSp modSp new mod setBg">
        <pc:chgData name="Marla Means" userId="S::mmeans@highlands.edu::52dfd783-1a78-46b2-8125-d49559f1e8ba" providerId="AD" clId="Web-{3202EFF7-FE11-60FE-D770-F04F7A038191}" dt="2020-03-22T23:54:50.617" v="374"/>
        <pc:sldMkLst>
          <pc:docMk/>
          <pc:sldMk cId="903238589" sldId="278"/>
        </pc:sldMkLst>
        <pc:spChg chg="mod">
          <ac:chgData name="Marla Means" userId="S::mmeans@highlands.edu::52dfd783-1a78-46b2-8125-d49559f1e8ba" providerId="AD" clId="Web-{3202EFF7-FE11-60FE-D770-F04F7A038191}" dt="2020-03-22T23:54:50.617" v="374"/>
          <ac:spMkLst>
            <pc:docMk/>
            <pc:sldMk cId="903238589" sldId="278"/>
            <ac:spMk id="2" creationId="{116EB12E-A02A-4228-9419-F00B2CD32ECD}"/>
          </ac:spMkLst>
        </pc:spChg>
        <pc:spChg chg="add del mod">
          <ac:chgData name="Marla Means" userId="S::mmeans@highlands.edu::52dfd783-1a78-46b2-8125-d49559f1e8ba" providerId="AD" clId="Web-{3202EFF7-FE11-60FE-D770-F04F7A038191}" dt="2020-03-22T23:54:50.617" v="374"/>
          <ac:spMkLst>
            <pc:docMk/>
            <pc:sldMk cId="903238589" sldId="278"/>
            <ac:spMk id="3" creationId="{B7B11778-4D41-41CE-8274-43BE9F7028CD}"/>
          </ac:spMkLst>
        </pc:spChg>
        <pc:graphicFrameChg chg="add del">
          <ac:chgData name="Marla Means" userId="S::mmeans@highlands.edu::52dfd783-1a78-46b2-8125-d49559f1e8ba" providerId="AD" clId="Web-{3202EFF7-FE11-60FE-D770-F04F7A038191}" dt="2020-03-22T23:54:20.914" v="369"/>
          <ac:graphicFrameMkLst>
            <pc:docMk/>
            <pc:sldMk cId="903238589" sldId="278"/>
            <ac:graphicFrameMk id="5" creationId="{1311602D-0426-47CA-B9EA-F6F4FBA4BFBA}"/>
          </ac:graphicFrameMkLst>
        </pc:graphicFrameChg>
        <pc:graphicFrameChg chg="add del">
          <ac:chgData name="Marla Means" userId="S::mmeans@highlands.edu::52dfd783-1a78-46b2-8125-d49559f1e8ba" providerId="AD" clId="Web-{3202EFF7-FE11-60FE-D770-F04F7A038191}" dt="2020-03-22T23:54:25.288" v="371"/>
          <ac:graphicFrameMkLst>
            <pc:docMk/>
            <pc:sldMk cId="903238589" sldId="278"/>
            <ac:graphicFrameMk id="6" creationId="{DB7ECC2A-2E61-46DB-B5D0-32A8E1591E77}"/>
          </ac:graphicFrameMkLst>
        </pc:graphicFrameChg>
        <pc:graphicFrameChg chg="add del">
          <ac:chgData name="Marla Means" userId="S::mmeans@highlands.edu::52dfd783-1a78-46b2-8125-d49559f1e8ba" providerId="AD" clId="Web-{3202EFF7-FE11-60FE-D770-F04F7A038191}" dt="2020-03-22T23:54:50.492" v="373"/>
          <ac:graphicFrameMkLst>
            <pc:docMk/>
            <pc:sldMk cId="903238589" sldId="278"/>
            <ac:graphicFrameMk id="8" creationId="{A9A720F9-E773-4BC2-856B-6167C30F7431}"/>
          </ac:graphicFrameMkLst>
        </pc:graphicFrameChg>
        <pc:graphicFrameChg chg="add">
          <ac:chgData name="Marla Means" userId="S::mmeans@highlands.edu::52dfd783-1a78-46b2-8125-d49559f1e8ba" providerId="AD" clId="Web-{3202EFF7-FE11-60FE-D770-F04F7A038191}" dt="2020-03-22T23:54:50.617" v="374"/>
          <ac:graphicFrameMkLst>
            <pc:docMk/>
            <pc:sldMk cId="903238589" sldId="278"/>
            <ac:graphicFrameMk id="9" creationId="{1311602D-0426-47CA-B9EA-F6F4FBA4BFBA}"/>
          </ac:graphicFrameMkLst>
        </pc:graphicFrameChg>
        <pc:picChg chg="add del">
          <ac:chgData name="Marla Means" userId="S::mmeans@highlands.edu::52dfd783-1a78-46b2-8125-d49559f1e8ba" providerId="AD" clId="Web-{3202EFF7-FE11-60FE-D770-F04F7A038191}" dt="2020-03-22T23:54:50.492" v="373"/>
          <ac:picMkLst>
            <pc:docMk/>
            <pc:sldMk cId="903238589" sldId="278"/>
            <ac:picMk id="7" creationId="{82AABC82-C2D1-4340-A6DF-6E73DF06FCAC}"/>
          </ac:picMkLst>
        </pc:picChg>
        <pc:picChg chg="add del">
          <ac:chgData name="Marla Means" userId="S::mmeans@highlands.edu::52dfd783-1a78-46b2-8125-d49559f1e8ba" providerId="AD" clId="Web-{3202EFF7-FE11-60FE-D770-F04F7A038191}" dt="2020-03-22T23:54:25.288" v="371"/>
          <ac:picMkLst>
            <pc:docMk/>
            <pc:sldMk cId="903238589" sldId="278"/>
            <ac:picMk id="10" creationId="{82AABC82-C2D1-4340-A6DF-6E73DF06FCAC}"/>
          </ac:picMkLst>
        </pc:picChg>
      </pc:sldChg>
    </pc:docChg>
  </pc:docChgLst>
  <pc:docChgLst>
    <pc:chgData name="Marla Means" userId="S::mmeans@highlands.edu::52dfd783-1a78-46b2-8125-d49559f1e8ba" providerId="AD" clId="Web-{AA842C93-6E75-C563-6206-E5049F824769}"/>
    <pc:docChg chg="addSld modSld">
      <pc:chgData name="Marla Means" userId="S::mmeans@highlands.edu::52dfd783-1a78-46b2-8125-d49559f1e8ba" providerId="AD" clId="Web-{AA842C93-6E75-C563-6206-E5049F824769}" dt="2020-03-19T00:02:14.200" v="1062"/>
      <pc:docMkLst>
        <pc:docMk/>
      </pc:docMkLst>
      <pc:sldChg chg="addSp delSp modSp new mod setBg">
        <pc:chgData name="Marla Means" userId="S::mmeans@highlands.edu::52dfd783-1a78-46b2-8125-d49559f1e8ba" providerId="AD" clId="Web-{AA842C93-6E75-C563-6206-E5049F824769}" dt="2020-03-18T23:11:23.370" v="14"/>
        <pc:sldMkLst>
          <pc:docMk/>
          <pc:sldMk cId="414985144" sldId="257"/>
        </pc:sldMkLst>
        <pc:spChg chg="mod">
          <ac:chgData name="Marla Means" userId="S::mmeans@highlands.edu::52dfd783-1a78-46b2-8125-d49559f1e8ba" providerId="AD" clId="Web-{AA842C93-6E75-C563-6206-E5049F824769}" dt="2020-03-18T23:11:23.370" v="14"/>
          <ac:spMkLst>
            <pc:docMk/>
            <pc:sldMk cId="414985144" sldId="257"/>
            <ac:spMk id="2" creationId="{92804A83-52F5-4E5B-B6D0-A9874E816425}"/>
          </ac:spMkLst>
        </pc:spChg>
        <pc:spChg chg="del">
          <ac:chgData name="Marla Means" userId="S::mmeans@highlands.edu::52dfd783-1a78-46b2-8125-d49559f1e8ba" providerId="AD" clId="Web-{AA842C93-6E75-C563-6206-E5049F824769}" dt="2020-03-18T23:10:51.948" v="13"/>
          <ac:spMkLst>
            <pc:docMk/>
            <pc:sldMk cId="414985144" sldId="257"/>
            <ac:spMk id="3" creationId="{5A6905B2-FD83-4EE1-8CAE-E9C384900457}"/>
          </ac:spMkLst>
        </pc:spChg>
        <pc:spChg chg="add">
          <ac:chgData name="Marla Means" userId="S::mmeans@highlands.edu::52dfd783-1a78-46b2-8125-d49559f1e8ba" providerId="AD" clId="Web-{AA842C93-6E75-C563-6206-E5049F824769}" dt="2020-03-18T23:11:23.370" v="14"/>
          <ac:spMkLst>
            <pc:docMk/>
            <pc:sldMk cId="414985144" sldId="257"/>
            <ac:spMk id="9" creationId="{1E70A317-DCED-4E80-AA2D-467D8702E5CB}"/>
          </ac:spMkLst>
        </pc:spChg>
        <pc:spChg chg="add">
          <ac:chgData name="Marla Means" userId="S::mmeans@highlands.edu::52dfd783-1a78-46b2-8125-d49559f1e8ba" providerId="AD" clId="Web-{AA842C93-6E75-C563-6206-E5049F824769}" dt="2020-03-18T23:11:23.370" v="14"/>
          <ac:spMkLst>
            <pc:docMk/>
            <pc:sldMk cId="414985144" sldId="257"/>
            <ac:spMk id="11" creationId="{A6D87845-294F-40CB-BC48-46455460D292}"/>
          </ac:spMkLst>
        </pc:spChg>
        <pc:picChg chg="add mod ord">
          <ac:chgData name="Marla Means" userId="S::mmeans@highlands.edu::52dfd783-1a78-46b2-8125-d49559f1e8ba" providerId="AD" clId="Web-{AA842C93-6E75-C563-6206-E5049F824769}" dt="2020-03-18T23:11:23.370" v="14"/>
          <ac:picMkLst>
            <pc:docMk/>
            <pc:sldMk cId="414985144" sldId="257"/>
            <ac:picMk id="4" creationId="{AEA2F343-4F1A-4EE5-BBB2-A9AA072FD201}"/>
          </ac:picMkLst>
        </pc:picChg>
      </pc:sldChg>
      <pc:sldChg chg="addSp delSp modSp new mod setBg setClrOvrMap">
        <pc:chgData name="Marla Means" userId="S::mmeans@highlands.edu::52dfd783-1a78-46b2-8125-d49559f1e8ba" providerId="AD" clId="Web-{AA842C93-6E75-C563-6206-E5049F824769}" dt="2020-03-18T23:32:06.134" v="593"/>
        <pc:sldMkLst>
          <pc:docMk/>
          <pc:sldMk cId="1661615120" sldId="258"/>
        </pc:sldMkLst>
        <pc:spChg chg="mod">
          <ac:chgData name="Marla Means" userId="S::mmeans@highlands.edu::52dfd783-1a78-46b2-8125-d49559f1e8ba" providerId="AD" clId="Web-{AA842C93-6E75-C563-6206-E5049F824769}" dt="2020-03-18T23:32:06.134" v="593"/>
          <ac:spMkLst>
            <pc:docMk/>
            <pc:sldMk cId="1661615120" sldId="258"/>
            <ac:spMk id="2" creationId="{30EBAAEE-6B11-45E5-B556-76D5424A05D5}"/>
          </ac:spMkLst>
        </pc:spChg>
        <pc:spChg chg="add del mod">
          <ac:chgData name="Marla Means" userId="S::mmeans@highlands.edu::52dfd783-1a78-46b2-8125-d49559f1e8ba" providerId="AD" clId="Web-{AA842C93-6E75-C563-6206-E5049F824769}" dt="2020-03-18T23:32:06.134" v="593"/>
          <ac:spMkLst>
            <pc:docMk/>
            <pc:sldMk cId="1661615120" sldId="258"/>
            <ac:spMk id="3" creationId="{57F9727D-B6BB-4399-8F08-8E6634979A98}"/>
          </ac:spMkLst>
        </pc:spChg>
        <pc:spChg chg="add del">
          <ac:chgData name="Marla Means" userId="S::mmeans@highlands.edu::52dfd783-1a78-46b2-8125-d49559f1e8ba" providerId="AD" clId="Web-{AA842C93-6E75-C563-6206-E5049F824769}" dt="2020-03-18T23:32:06.134" v="593"/>
          <ac:spMkLst>
            <pc:docMk/>
            <pc:sldMk cId="1661615120" sldId="258"/>
            <ac:spMk id="8" creationId="{1C3D9BD5-A493-4B97-963D-60135D533822}"/>
          </ac:spMkLst>
        </pc:spChg>
        <pc:spChg chg="add del">
          <ac:chgData name="Marla Means" userId="S::mmeans@highlands.edu::52dfd783-1a78-46b2-8125-d49559f1e8ba" providerId="AD" clId="Web-{AA842C93-6E75-C563-6206-E5049F824769}" dt="2020-03-18T23:32:06.134" v="593"/>
          <ac:spMkLst>
            <pc:docMk/>
            <pc:sldMk cId="1661615120" sldId="258"/>
            <ac:spMk id="10" creationId="{1F759AF4-E342-4E60-8A32-C44A328F2F42}"/>
          </ac:spMkLst>
        </pc:spChg>
        <pc:graphicFrameChg chg="add del">
          <ac:chgData name="Marla Means" userId="S::mmeans@highlands.edu::52dfd783-1a78-46b2-8125-d49559f1e8ba" providerId="AD" clId="Web-{AA842C93-6E75-C563-6206-E5049F824769}" dt="2020-03-18T23:22:37.612" v="447"/>
          <ac:graphicFrameMkLst>
            <pc:docMk/>
            <pc:sldMk cId="1661615120" sldId="258"/>
            <ac:graphicFrameMk id="5" creationId="{D6F05AE6-7B37-4191-BA67-61F64991399B}"/>
          </ac:graphicFrameMkLst>
        </pc:graphicFrameChg>
        <pc:graphicFrameChg chg="add del">
          <ac:chgData name="Marla Means" userId="S::mmeans@highlands.edu::52dfd783-1a78-46b2-8125-d49559f1e8ba" providerId="AD" clId="Web-{AA842C93-6E75-C563-6206-E5049F824769}" dt="2020-03-18T23:23:11.019" v="449"/>
          <ac:graphicFrameMkLst>
            <pc:docMk/>
            <pc:sldMk cId="1661615120" sldId="258"/>
            <ac:graphicFrameMk id="6" creationId="{26295B75-F5B8-44A8-AE6F-6444F95F5DC9}"/>
          </ac:graphicFrameMkLst>
        </pc:graphicFrameChg>
        <pc:graphicFrameChg chg="add del">
          <ac:chgData name="Marla Means" userId="S::mmeans@highlands.edu::52dfd783-1a78-46b2-8125-d49559f1e8ba" providerId="AD" clId="Web-{AA842C93-6E75-C563-6206-E5049F824769}" dt="2020-03-18T23:31:53.055" v="590"/>
          <ac:graphicFrameMkLst>
            <pc:docMk/>
            <pc:sldMk cId="1661615120" sldId="258"/>
            <ac:graphicFrameMk id="14" creationId="{139AD923-B572-4419-AB13-2A84FCCEBFD9}"/>
          </ac:graphicFrameMkLst>
        </pc:graphicFrameChg>
        <pc:graphicFrameChg chg="add del">
          <ac:chgData name="Marla Means" userId="S::mmeans@highlands.edu::52dfd783-1a78-46b2-8125-d49559f1e8ba" providerId="AD" clId="Web-{AA842C93-6E75-C563-6206-E5049F824769}" dt="2020-03-18T23:32:06.011" v="592"/>
          <ac:graphicFrameMkLst>
            <pc:docMk/>
            <pc:sldMk cId="1661615120" sldId="258"/>
            <ac:graphicFrameMk id="16" creationId="{C2E4968B-1605-4CB5-B119-A86865736798}"/>
          </ac:graphicFrameMkLst>
        </pc:graphicFrameChg>
        <pc:graphicFrameChg chg="add">
          <ac:chgData name="Marla Means" userId="S::mmeans@highlands.edu::52dfd783-1a78-46b2-8125-d49559f1e8ba" providerId="AD" clId="Web-{AA842C93-6E75-C563-6206-E5049F824769}" dt="2020-03-18T23:32:06.134" v="593"/>
          <ac:graphicFrameMkLst>
            <pc:docMk/>
            <pc:sldMk cId="1661615120" sldId="258"/>
            <ac:graphicFrameMk id="18" creationId="{139AD923-B572-4419-AB13-2A84FCCEBFD9}"/>
          </ac:graphicFrameMkLst>
        </pc:graphicFrameChg>
        <pc:picChg chg="add del">
          <ac:chgData name="Marla Means" userId="S::mmeans@highlands.edu::52dfd783-1a78-46b2-8125-d49559f1e8ba" providerId="AD" clId="Web-{AA842C93-6E75-C563-6206-E5049F824769}" dt="2020-03-18T23:32:06.011" v="592"/>
          <ac:picMkLst>
            <pc:docMk/>
            <pc:sldMk cId="1661615120" sldId="258"/>
            <ac:picMk id="15" creationId="{82AABC82-C2D1-4340-A6DF-6E73DF06FCAC}"/>
          </ac:picMkLst>
        </pc:picChg>
        <pc:picChg chg="add">
          <ac:chgData name="Marla Means" userId="S::mmeans@highlands.edu::52dfd783-1a78-46b2-8125-d49559f1e8ba" providerId="AD" clId="Web-{AA842C93-6E75-C563-6206-E5049F824769}" dt="2020-03-18T23:32:06.134" v="593"/>
          <ac:picMkLst>
            <pc:docMk/>
            <pc:sldMk cId="1661615120" sldId="258"/>
            <ac:picMk id="17" creationId="{82AABC82-C2D1-4340-A6DF-6E73DF06FCAC}"/>
          </ac:picMkLst>
        </pc:picChg>
        <pc:picChg chg="add del">
          <ac:chgData name="Marla Means" userId="S::mmeans@highlands.edu::52dfd783-1a78-46b2-8125-d49559f1e8ba" providerId="AD" clId="Web-{AA842C93-6E75-C563-6206-E5049F824769}" dt="2020-03-18T23:31:53.055" v="590"/>
          <ac:picMkLst>
            <pc:docMk/>
            <pc:sldMk cId="1661615120" sldId="258"/>
            <ac:picMk id="19" creationId="{82AABC82-C2D1-4340-A6DF-6E73DF06FCAC}"/>
          </ac:picMkLst>
        </pc:picChg>
        <pc:cxnChg chg="add del">
          <ac:chgData name="Marla Means" userId="S::mmeans@highlands.edu::52dfd783-1a78-46b2-8125-d49559f1e8ba" providerId="AD" clId="Web-{AA842C93-6E75-C563-6206-E5049F824769}" dt="2020-03-18T23:32:06.134" v="593"/>
          <ac:cxnSpMkLst>
            <pc:docMk/>
            <pc:sldMk cId="1661615120" sldId="258"/>
            <ac:cxnSpMk id="12" creationId="{A49B2805-6469-407A-A68A-BB85AC8A8596}"/>
          </ac:cxnSpMkLst>
        </pc:cxnChg>
      </pc:sldChg>
      <pc:sldChg chg="addSp delSp modSp new mod setBg">
        <pc:chgData name="Marla Means" userId="S::mmeans@highlands.edu::52dfd783-1a78-46b2-8125-d49559f1e8ba" providerId="AD" clId="Web-{AA842C93-6E75-C563-6206-E5049F824769}" dt="2020-03-18T23:36:36.558" v="617" actId="14100"/>
        <pc:sldMkLst>
          <pc:docMk/>
          <pc:sldMk cId="2662171788" sldId="259"/>
        </pc:sldMkLst>
        <pc:spChg chg="mod">
          <ac:chgData name="Marla Means" userId="S::mmeans@highlands.edu::52dfd783-1a78-46b2-8125-d49559f1e8ba" providerId="AD" clId="Web-{AA842C93-6E75-C563-6206-E5049F824769}" dt="2020-03-18T23:36:22.402" v="615"/>
          <ac:spMkLst>
            <pc:docMk/>
            <pc:sldMk cId="2662171788" sldId="259"/>
            <ac:spMk id="2" creationId="{8AE16190-33DE-4E3F-A7A2-9255F0B9C947}"/>
          </ac:spMkLst>
        </pc:spChg>
        <pc:spChg chg="del">
          <ac:chgData name="Marla Means" userId="S::mmeans@highlands.edu::52dfd783-1a78-46b2-8125-d49559f1e8ba" providerId="AD" clId="Web-{AA842C93-6E75-C563-6206-E5049F824769}" dt="2020-03-18T23:35:38.855" v="595"/>
          <ac:spMkLst>
            <pc:docMk/>
            <pc:sldMk cId="2662171788" sldId="259"/>
            <ac:spMk id="3" creationId="{D79BDF84-1004-4880-B8B8-2AE333B7D6CF}"/>
          </ac:spMkLst>
        </pc:spChg>
        <pc:spChg chg="add">
          <ac:chgData name="Marla Means" userId="S::mmeans@highlands.edu::52dfd783-1a78-46b2-8125-d49559f1e8ba" providerId="AD" clId="Web-{AA842C93-6E75-C563-6206-E5049F824769}" dt="2020-03-18T23:36:22.402" v="615"/>
          <ac:spMkLst>
            <pc:docMk/>
            <pc:sldMk cId="2662171788" sldId="259"/>
            <ac:spMk id="6" creationId="{A6D87845-294F-40CB-BC48-46455460D292}"/>
          </ac:spMkLst>
        </pc:spChg>
        <pc:spChg chg="add del">
          <ac:chgData name="Marla Means" userId="S::mmeans@highlands.edu::52dfd783-1a78-46b2-8125-d49559f1e8ba" providerId="AD" clId="Web-{AA842C93-6E75-C563-6206-E5049F824769}" dt="2020-03-18T23:36:22.340" v="614"/>
          <ac:spMkLst>
            <pc:docMk/>
            <pc:sldMk cId="2662171788" sldId="259"/>
            <ac:spMk id="8" creationId="{BD3AC3B3-70FD-4C04-B038-E3CA1057DFB3}"/>
          </ac:spMkLst>
        </pc:spChg>
        <pc:spChg chg="add">
          <ac:chgData name="Marla Means" userId="S::mmeans@highlands.edu::52dfd783-1a78-46b2-8125-d49559f1e8ba" providerId="AD" clId="Web-{AA842C93-6E75-C563-6206-E5049F824769}" dt="2020-03-18T23:36:22.402" v="615"/>
          <ac:spMkLst>
            <pc:docMk/>
            <pc:sldMk cId="2662171788" sldId="259"/>
            <ac:spMk id="9" creationId="{1E70A317-DCED-4E80-AA2D-467D8702E5CB}"/>
          </ac:spMkLst>
        </pc:spChg>
        <pc:spChg chg="add del">
          <ac:chgData name="Marla Means" userId="S::mmeans@highlands.edu::52dfd783-1a78-46b2-8125-d49559f1e8ba" providerId="AD" clId="Web-{AA842C93-6E75-C563-6206-E5049F824769}" dt="2020-03-18T23:36:22.340" v="614"/>
          <ac:spMkLst>
            <pc:docMk/>
            <pc:sldMk cId="2662171788" sldId="259"/>
            <ac:spMk id="11" creationId="{A98FD4FC-479A-4C2B-84A5-CF81E055FBC0}"/>
          </ac:spMkLst>
        </pc:spChg>
        <pc:spChg chg="add del">
          <ac:chgData name="Marla Means" userId="S::mmeans@highlands.edu::52dfd783-1a78-46b2-8125-d49559f1e8ba" providerId="AD" clId="Web-{AA842C93-6E75-C563-6206-E5049F824769}" dt="2020-03-18T23:36:22.340" v="614"/>
          <ac:spMkLst>
            <pc:docMk/>
            <pc:sldMk cId="2662171788" sldId="259"/>
            <ac:spMk id="13" creationId="{37D54B6C-87D0-4C03-8335-3955179D2B5B}"/>
          </ac:spMkLst>
        </pc:spChg>
        <pc:picChg chg="add mod ord">
          <ac:chgData name="Marla Means" userId="S::mmeans@highlands.edu::52dfd783-1a78-46b2-8125-d49559f1e8ba" providerId="AD" clId="Web-{AA842C93-6E75-C563-6206-E5049F824769}" dt="2020-03-18T23:36:36.558" v="617" actId="14100"/>
          <ac:picMkLst>
            <pc:docMk/>
            <pc:sldMk cId="2662171788" sldId="259"/>
            <ac:picMk id="4" creationId="{EDBFAF96-CE7F-4C83-95C8-9A0ECEE1EF8F}"/>
          </ac:picMkLst>
        </pc:picChg>
      </pc:sldChg>
      <pc:sldChg chg="addSp delSp modSp new">
        <pc:chgData name="Marla Means" userId="S::mmeans@highlands.edu::52dfd783-1a78-46b2-8125-d49559f1e8ba" providerId="AD" clId="Web-{AA842C93-6E75-C563-6206-E5049F824769}" dt="2020-03-18T23:40:48.499" v="662" actId="14100"/>
        <pc:sldMkLst>
          <pc:docMk/>
          <pc:sldMk cId="176257699" sldId="260"/>
        </pc:sldMkLst>
        <pc:spChg chg="mod">
          <ac:chgData name="Marla Means" userId="S::mmeans@highlands.edu::52dfd783-1a78-46b2-8125-d49559f1e8ba" providerId="AD" clId="Web-{AA842C93-6E75-C563-6206-E5049F824769}" dt="2020-03-18T23:40:23.373" v="658" actId="20577"/>
          <ac:spMkLst>
            <pc:docMk/>
            <pc:sldMk cId="176257699" sldId="260"/>
            <ac:spMk id="2" creationId="{6F789242-61E2-4DF1-8ABF-96FE4372EDE3}"/>
          </ac:spMkLst>
        </pc:spChg>
        <pc:spChg chg="del">
          <ac:chgData name="Marla Means" userId="S::mmeans@highlands.edu::52dfd783-1a78-46b2-8125-d49559f1e8ba" providerId="AD" clId="Web-{AA842C93-6E75-C563-6206-E5049F824769}" dt="2020-03-18T23:39:54.982" v="619"/>
          <ac:spMkLst>
            <pc:docMk/>
            <pc:sldMk cId="176257699" sldId="260"/>
            <ac:spMk id="3" creationId="{0680D37A-B45B-4FDA-9D09-D0238BAE65AD}"/>
          </ac:spMkLst>
        </pc:spChg>
        <pc:picChg chg="add mod ord">
          <ac:chgData name="Marla Means" userId="S::mmeans@highlands.edu::52dfd783-1a78-46b2-8125-d49559f1e8ba" providerId="AD" clId="Web-{AA842C93-6E75-C563-6206-E5049F824769}" dt="2020-03-18T23:40:48.499" v="662" actId="14100"/>
          <ac:picMkLst>
            <pc:docMk/>
            <pc:sldMk cId="176257699" sldId="260"/>
            <ac:picMk id="4" creationId="{FC26FE21-84B4-4B9E-891E-A6874C21D437}"/>
          </ac:picMkLst>
        </pc:picChg>
      </pc:sldChg>
      <pc:sldChg chg="modSp new">
        <pc:chgData name="Marla Means" userId="S::mmeans@highlands.edu::52dfd783-1a78-46b2-8125-d49559f1e8ba" providerId="AD" clId="Web-{AA842C93-6E75-C563-6206-E5049F824769}" dt="2020-03-18T23:53:51.194" v="961" actId="20577"/>
        <pc:sldMkLst>
          <pc:docMk/>
          <pc:sldMk cId="473386417" sldId="261"/>
        </pc:sldMkLst>
        <pc:spChg chg="mod">
          <ac:chgData name="Marla Means" userId="S::mmeans@highlands.edu::52dfd783-1a78-46b2-8125-d49559f1e8ba" providerId="AD" clId="Web-{AA842C93-6E75-C563-6206-E5049F824769}" dt="2020-03-18T23:46:23.862" v="684" actId="20577"/>
          <ac:spMkLst>
            <pc:docMk/>
            <pc:sldMk cId="473386417" sldId="261"/>
            <ac:spMk id="2" creationId="{A48AAD61-8411-458E-A89C-C04ACFA3239C}"/>
          </ac:spMkLst>
        </pc:spChg>
        <pc:spChg chg="mod">
          <ac:chgData name="Marla Means" userId="S::mmeans@highlands.edu::52dfd783-1a78-46b2-8125-d49559f1e8ba" providerId="AD" clId="Web-{AA842C93-6E75-C563-6206-E5049F824769}" dt="2020-03-18T23:46:29.862" v="690" actId="20577"/>
          <ac:spMkLst>
            <pc:docMk/>
            <pc:sldMk cId="473386417" sldId="261"/>
            <ac:spMk id="3" creationId="{45E18CC4-65FA-4258-8526-D469EB6D8AF4}"/>
          </ac:spMkLst>
        </pc:spChg>
        <pc:spChg chg="mod">
          <ac:chgData name="Marla Means" userId="S::mmeans@highlands.edu::52dfd783-1a78-46b2-8125-d49559f1e8ba" providerId="AD" clId="Web-{AA842C93-6E75-C563-6206-E5049F824769}" dt="2020-03-18T23:46:42.799" v="709" actId="20577"/>
          <ac:spMkLst>
            <pc:docMk/>
            <pc:sldMk cId="473386417" sldId="261"/>
            <ac:spMk id="4" creationId="{516901D8-5061-4365-A09C-1EAD831ED7C0}"/>
          </ac:spMkLst>
        </pc:spChg>
        <pc:spChg chg="mod">
          <ac:chgData name="Marla Means" userId="S::mmeans@highlands.edu::52dfd783-1a78-46b2-8125-d49559f1e8ba" providerId="AD" clId="Web-{AA842C93-6E75-C563-6206-E5049F824769}" dt="2020-03-18T23:46:49.018" v="713" actId="20577"/>
          <ac:spMkLst>
            <pc:docMk/>
            <pc:sldMk cId="473386417" sldId="261"/>
            <ac:spMk id="5" creationId="{72DD03BD-1463-48C3-959D-47AC8EB6F959}"/>
          </ac:spMkLst>
        </pc:spChg>
        <pc:spChg chg="mod">
          <ac:chgData name="Marla Means" userId="S::mmeans@highlands.edu::52dfd783-1a78-46b2-8125-d49559f1e8ba" providerId="AD" clId="Web-{AA842C93-6E75-C563-6206-E5049F824769}" dt="2020-03-18T23:48:05.144" v="808" actId="20577"/>
          <ac:spMkLst>
            <pc:docMk/>
            <pc:sldMk cId="473386417" sldId="261"/>
            <ac:spMk id="6" creationId="{F9BCAC64-C5BA-46A0-9D2B-B8605ECC7AA7}"/>
          </ac:spMkLst>
        </pc:spChg>
        <pc:spChg chg="mod">
          <ac:chgData name="Marla Means" userId="S::mmeans@highlands.edu::52dfd783-1a78-46b2-8125-d49559f1e8ba" providerId="AD" clId="Web-{AA842C93-6E75-C563-6206-E5049F824769}" dt="2020-03-18T23:48:13.972" v="813" actId="20577"/>
          <ac:spMkLst>
            <pc:docMk/>
            <pc:sldMk cId="473386417" sldId="261"/>
            <ac:spMk id="7" creationId="{A65EE61A-E0C1-4309-84CC-FBA164A6C2BE}"/>
          </ac:spMkLst>
        </pc:spChg>
        <pc:spChg chg="mod">
          <ac:chgData name="Marla Means" userId="S::mmeans@highlands.edu::52dfd783-1a78-46b2-8125-d49559f1e8ba" providerId="AD" clId="Web-{AA842C93-6E75-C563-6206-E5049F824769}" dt="2020-03-18T23:53:51.194" v="961" actId="20577"/>
          <ac:spMkLst>
            <pc:docMk/>
            <pc:sldMk cId="473386417" sldId="261"/>
            <ac:spMk id="8" creationId="{9164D302-FF4A-4FFF-A5C9-78C0CE4A682B}"/>
          </ac:spMkLst>
        </pc:spChg>
      </pc:sldChg>
      <pc:sldChg chg="addSp delSp modSp new">
        <pc:chgData name="Marla Means" userId="S::mmeans@highlands.edu::52dfd783-1a78-46b2-8125-d49559f1e8ba" providerId="AD" clId="Web-{AA842C93-6E75-C563-6206-E5049F824769}" dt="2020-03-18T23:55:38.102" v="988"/>
        <pc:sldMkLst>
          <pc:docMk/>
          <pc:sldMk cId="1062013733" sldId="262"/>
        </pc:sldMkLst>
        <pc:spChg chg="mod">
          <ac:chgData name="Marla Means" userId="S::mmeans@highlands.edu::52dfd783-1a78-46b2-8125-d49559f1e8ba" providerId="AD" clId="Web-{AA842C93-6E75-C563-6206-E5049F824769}" dt="2020-03-18T23:55:26.180" v="986" actId="20577"/>
          <ac:spMkLst>
            <pc:docMk/>
            <pc:sldMk cId="1062013733" sldId="262"/>
            <ac:spMk id="2" creationId="{41455CBC-6254-48B7-B30C-20892F72046C}"/>
          </ac:spMkLst>
        </pc:spChg>
        <pc:spChg chg="del">
          <ac:chgData name="Marla Means" userId="S::mmeans@highlands.edu::52dfd783-1a78-46b2-8125-d49559f1e8ba" providerId="AD" clId="Web-{AA842C93-6E75-C563-6206-E5049F824769}" dt="2020-03-18T23:55:38.102" v="988"/>
          <ac:spMkLst>
            <pc:docMk/>
            <pc:sldMk cId="1062013733" sldId="262"/>
            <ac:spMk id="3" creationId="{F11E1304-7E2E-4BC9-AC38-AB36C248E7E4}"/>
          </ac:spMkLst>
        </pc:spChg>
        <pc:picChg chg="add mod ord">
          <ac:chgData name="Marla Means" userId="S::mmeans@highlands.edu::52dfd783-1a78-46b2-8125-d49559f1e8ba" providerId="AD" clId="Web-{AA842C93-6E75-C563-6206-E5049F824769}" dt="2020-03-18T23:55:38.102" v="988"/>
          <ac:picMkLst>
            <pc:docMk/>
            <pc:sldMk cId="1062013733" sldId="262"/>
            <ac:picMk id="4" creationId="{1C15A253-C507-4962-B508-8EB45B573C9C}"/>
          </ac:picMkLst>
        </pc:picChg>
      </pc:sldChg>
      <pc:sldChg chg="addSp delSp modSp new mod setBg">
        <pc:chgData name="Marla Means" userId="S::mmeans@highlands.edu::52dfd783-1a78-46b2-8125-d49559f1e8ba" providerId="AD" clId="Web-{AA842C93-6E75-C563-6206-E5049F824769}" dt="2020-03-19T00:02:14.200" v="1062"/>
        <pc:sldMkLst>
          <pc:docMk/>
          <pc:sldMk cId="3572876821" sldId="263"/>
        </pc:sldMkLst>
        <pc:spChg chg="mod">
          <ac:chgData name="Marla Means" userId="S::mmeans@highlands.edu::52dfd783-1a78-46b2-8125-d49559f1e8ba" providerId="AD" clId="Web-{AA842C93-6E75-C563-6206-E5049F824769}" dt="2020-03-19T00:02:14.200" v="1062"/>
          <ac:spMkLst>
            <pc:docMk/>
            <pc:sldMk cId="3572876821" sldId="263"/>
            <ac:spMk id="2" creationId="{97887EA3-BF8B-43AC-B9C9-AD981F103EF6}"/>
          </ac:spMkLst>
        </pc:spChg>
        <pc:spChg chg="del mod">
          <ac:chgData name="Marla Means" userId="S::mmeans@highlands.edu::52dfd783-1a78-46b2-8125-d49559f1e8ba" providerId="AD" clId="Web-{AA842C93-6E75-C563-6206-E5049F824769}" dt="2020-03-19T00:02:14.200" v="1062"/>
          <ac:spMkLst>
            <pc:docMk/>
            <pc:sldMk cId="3572876821" sldId="263"/>
            <ac:spMk id="3" creationId="{7AFA61C5-13D0-46FF-AB31-6D998094C845}"/>
          </ac:spMkLst>
        </pc:spChg>
        <pc:graphicFrameChg chg="add">
          <ac:chgData name="Marla Means" userId="S::mmeans@highlands.edu::52dfd783-1a78-46b2-8125-d49559f1e8ba" providerId="AD" clId="Web-{AA842C93-6E75-C563-6206-E5049F824769}" dt="2020-03-19T00:02:14.200" v="1062"/>
          <ac:graphicFrameMkLst>
            <pc:docMk/>
            <pc:sldMk cId="3572876821" sldId="263"/>
            <ac:graphicFrameMk id="5" creationId="{263CB613-4D84-4768-AA97-419C098EAF91}"/>
          </ac:graphicFrameMkLst>
        </pc:graphicFrameChg>
        <pc:picChg chg="add">
          <ac:chgData name="Marla Means" userId="S::mmeans@highlands.edu::52dfd783-1a78-46b2-8125-d49559f1e8ba" providerId="AD" clId="Web-{AA842C93-6E75-C563-6206-E5049F824769}" dt="2020-03-19T00:02:14.200" v="1062"/>
          <ac:picMkLst>
            <pc:docMk/>
            <pc:sldMk cId="3572876821" sldId="263"/>
            <ac:picMk id="10" creationId="{82AABC82-C2D1-4340-A6DF-6E73DF06FCAC}"/>
          </ac:picMkLst>
        </pc:picChg>
      </pc:sldChg>
    </pc:docChg>
  </pc:docChgLst>
  <pc:docChgLst>
    <pc:chgData name="Laura Gargis" userId="S::lgargis@highlands.edu::c731bdc4-e562-4205-984b-34f9d2a3c2e0" providerId="AD" clId="Web-{4895154B-E91D-6C30-8113-D937DC3089CD}"/>
    <pc:docChg chg="addSld delSld modSld">
      <pc:chgData name="Laura Gargis" userId="S::lgargis@highlands.edu::c731bdc4-e562-4205-984b-34f9d2a3c2e0" providerId="AD" clId="Web-{4895154B-E91D-6C30-8113-D937DC3089CD}" dt="2020-03-19T14:03:41.210" v="599" actId="14100"/>
      <pc:docMkLst>
        <pc:docMk/>
      </pc:docMkLst>
      <pc:sldChg chg="addSp delSp modSp del">
        <pc:chgData name="Laura Gargis" userId="S::lgargis@highlands.edu::c731bdc4-e562-4205-984b-34f9d2a3c2e0" providerId="AD" clId="Web-{4895154B-E91D-6C30-8113-D937DC3089CD}" dt="2020-03-19T14:01:48.472" v="587"/>
        <pc:sldMkLst>
          <pc:docMk/>
          <pc:sldMk cId="414985144" sldId="257"/>
        </pc:sldMkLst>
        <pc:spChg chg="del mod">
          <ac:chgData name="Laura Gargis" userId="S::lgargis@highlands.edu::c731bdc4-e562-4205-984b-34f9d2a3c2e0" providerId="AD" clId="Web-{4895154B-E91D-6C30-8113-D937DC3089CD}" dt="2020-03-19T13:53:06.393" v="41"/>
          <ac:spMkLst>
            <pc:docMk/>
            <pc:sldMk cId="414985144" sldId="257"/>
            <ac:spMk id="2" creationId="{92804A83-52F5-4E5B-B6D0-A9874E816425}"/>
          </ac:spMkLst>
        </pc:spChg>
        <pc:spChg chg="add del mod">
          <ac:chgData name="Laura Gargis" userId="S::lgargis@highlands.edu::c731bdc4-e562-4205-984b-34f9d2a3c2e0" providerId="AD" clId="Web-{4895154B-E91D-6C30-8113-D937DC3089CD}" dt="2020-03-19T13:48:17.431" v="7"/>
          <ac:spMkLst>
            <pc:docMk/>
            <pc:sldMk cId="414985144" sldId="257"/>
            <ac:spMk id="3" creationId="{12A999FA-E1FE-4F8C-99FA-C814AACB288F}"/>
          </ac:spMkLst>
        </pc:spChg>
        <pc:spChg chg="add del mod">
          <ac:chgData name="Laura Gargis" userId="S::lgargis@highlands.edu::c731bdc4-e562-4205-984b-34f9d2a3c2e0" providerId="AD" clId="Web-{4895154B-E91D-6C30-8113-D937DC3089CD}" dt="2020-03-19T13:52:41.861" v="40"/>
          <ac:spMkLst>
            <pc:docMk/>
            <pc:sldMk cId="414985144" sldId="257"/>
            <ac:spMk id="5" creationId="{68ED978F-26F0-4960-B4D5-02274406FAB7}"/>
          </ac:spMkLst>
        </pc:spChg>
        <pc:spChg chg="add del mod">
          <ac:chgData name="Laura Gargis" userId="S::lgargis@highlands.edu::c731bdc4-e562-4205-984b-34f9d2a3c2e0" providerId="AD" clId="Web-{4895154B-E91D-6C30-8113-D937DC3089CD}" dt="2020-03-19T13:53:12.081" v="42"/>
          <ac:spMkLst>
            <pc:docMk/>
            <pc:sldMk cId="414985144" sldId="257"/>
            <ac:spMk id="8" creationId="{0367E382-77E8-46AD-A494-3B404E17FAC7}"/>
          </ac:spMkLst>
        </pc:spChg>
        <pc:spChg chg="add mod">
          <ac:chgData name="Laura Gargis" userId="S::lgargis@highlands.edu::c731bdc4-e562-4205-984b-34f9d2a3c2e0" providerId="AD" clId="Web-{4895154B-E91D-6C30-8113-D937DC3089CD}" dt="2020-03-19T14:01:08.049" v="581"/>
          <ac:spMkLst>
            <pc:docMk/>
            <pc:sldMk cId="414985144" sldId="257"/>
            <ac:spMk id="12" creationId="{49204B4F-13B3-4D1F-A70D-F7CBF271321F}"/>
          </ac:spMkLst>
        </pc:spChg>
        <pc:picChg chg="del mod">
          <ac:chgData name="Laura Gargis" userId="S::lgargis@highlands.edu::c731bdc4-e562-4205-984b-34f9d2a3c2e0" providerId="AD" clId="Web-{4895154B-E91D-6C30-8113-D937DC3089CD}" dt="2020-03-19T14:01:08.049" v="581"/>
          <ac:picMkLst>
            <pc:docMk/>
            <pc:sldMk cId="414985144" sldId="257"/>
            <ac:picMk id="4" creationId="{AEA2F343-4F1A-4EE5-BBB2-A9AA072FD201}"/>
          </ac:picMkLst>
        </pc:picChg>
      </pc:sldChg>
      <pc:sldChg chg="addSp delSp modSp new mod setBg">
        <pc:chgData name="Laura Gargis" userId="S::lgargis@highlands.edu::c731bdc4-e562-4205-984b-34f9d2a3c2e0" providerId="AD" clId="Web-{4895154B-E91D-6C30-8113-D937DC3089CD}" dt="2020-03-19T14:03:41.210" v="599" actId="14100"/>
        <pc:sldMkLst>
          <pc:docMk/>
          <pc:sldMk cId="3102609179" sldId="267"/>
        </pc:sldMkLst>
        <pc:spChg chg="mod">
          <ac:chgData name="Laura Gargis" userId="S::lgargis@highlands.edu::c731bdc4-e562-4205-984b-34f9d2a3c2e0" providerId="AD" clId="Web-{4895154B-E91D-6C30-8113-D937DC3089CD}" dt="2020-03-19T14:02:15.770" v="588"/>
          <ac:spMkLst>
            <pc:docMk/>
            <pc:sldMk cId="3102609179" sldId="267"/>
            <ac:spMk id="2" creationId="{91554AC3-A0C0-48E6-B548-DB58A7D468E2}"/>
          </ac:spMkLst>
        </pc:spChg>
        <pc:spChg chg="mod">
          <ac:chgData name="Laura Gargis" userId="S::lgargis@highlands.edu::c731bdc4-e562-4205-984b-34f9d2a3c2e0" providerId="AD" clId="Web-{4895154B-E91D-6C30-8113-D937DC3089CD}" dt="2020-03-19T14:03:41.210" v="599" actId="14100"/>
          <ac:spMkLst>
            <pc:docMk/>
            <pc:sldMk cId="3102609179" sldId="267"/>
            <ac:spMk id="3" creationId="{754E1ED4-7A81-4B88-B83E-7747E75EE3A2}"/>
          </ac:spMkLst>
        </pc:spChg>
        <pc:spChg chg="add del">
          <ac:chgData name="Laura Gargis" userId="S::lgargis@highlands.edu::c731bdc4-e562-4205-984b-34f9d2a3c2e0" providerId="AD" clId="Web-{4895154B-E91D-6C30-8113-D937DC3089CD}" dt="2020-03-19T14:02:15.770" v="588"/>
          <ac:spMkLst>
            <pc:docMk/>
            <pc:sldMk cId="3102609179" sldId="267"/>
            <ac:spMk id="6" creationId="{A98FD4FC-479A-4C2B-84A5-CF81E055FBC0}"/>
          </ac:spMkLst>
        </pc:spChg>
        <pc:spChg chg="add del">
          <ac:chgData name="Laura Gargis" userId="S::lgargis@highlands.edu::c731bdc4-e562-4205-984b-34f9d2a3c2e0" providerId="AD" clId="Web-{4895154B-E91D-6C30-8113-D937DC3089CD}" dt="2020-03-19T14:01:32.112" v="585"/>
          <ac:spMkLst>
            <pc:docMk/>
            <pc:sldMk cId="3102609179" sldId="267"/>
            <ac:spMk id="9" creationId="{95CB840F-8E41-4CA5-B79B-25CC80AD234A}"/>
          </ac:spMkLst>
        </pc:spChg>
        <pc:spChg chg="add del">
          <ac:chgData name="Laura Gargis" userId="S::lgargis@highlands.edu::c731bdc4-e562-4205-984b-34f9d2a3c2e0" providerId="AD" clId="Web-{4895154B-E91D-6C30-8113-D937DC3089CD}" dt="2020-03-19T14:02:15.770" v="588"/>
          <ac:spMkLst>
            <pc:docMk/>
            <pc:sldMk cId="3102609179" sldId="267"/>
            <ac:spMk id="11" creationId="{37D54B6C-87D0-4C03-8335-3955179D2B5B}"/>
          </ac:spMkLst>
        </pc:spChg>
        <pc:spChg chg="add">
          <ac:chgData name="Laura Gargis" userId="S::lgargis@highlands.edu::c731bdc4-e562-4205-984b-34f9d2a3c2e0" providerId="AD" clId="Web-{4895154B-E91D-6C30-8113-D937DC3089CD}" dt="2020-03-19T14:02:15.770" v="588"/>
          <ac:spMkLst>
            <pc:docMk/>
            <pc:sldMk cId="3102609179" sldId="267"/>
            <ac:spMk id="16" creationId="{3A7F5D76-1FEC-470A-B476-70574A89C72A}"/>
          </ac:spMkLst>
        </pc:spChg>
        <pc:picChg chg="add mod">
          <ac:chgData name="Laura Gargis" userId="S::lgargis@highlands.edu::c731bdc4-e562-4205-984b-34f9d2a3c2e0" providerId="AD" clId="Web-{4895154B-E91D-6C30-8113-D937DC3089CD}" dt="2020-03-19T14:02:59.927" v="597" actId="1076"/>
          <ac:picMkLst>
            <pc:docMk/>
            <pc:sldMk cId="3102609179" sldId="267"/>
            <ac:picMk id="4" creationId="{BCC25242-D51B-4A7D-B85C-931AF3006B00}"/>
          </ac:picMkLst>
        </pc:picChg>
      </pc:sldChg>
    </pc:docChg>
  </pc:docChgLst>
  <pc:docChgLst>
    <pc:chgData name="Laura Gargis" userId="S::lgargis@highlands.edu::c731bdc4-e562-4205-984b-34f9d2a3c2e0" providerId="AD" clId="Web-{C74CE98A-7518-35CB-B7A0-538B71B1BF6B}"/>
    <pc:docChg chg="modSld">
      <pc:chgData name="Laura Gargis" userId="S::lgargis@highlands.edu::c731bdc4-e562-4205-984b-34f9d2a3c2e0" providerId="AD" clId="Web-{C74CE98A-7518-35CB-B7A0-538B71B1BF6B}" dt="2020-03-25T14:05:33.466" v="16" actId="1076"/>
      <pc:docMkLst>
        <pc:docMk/>
      </pc:docMkLst>
      <pc:sldChg chg="modSp">
        <pc:chgData name="Laura Gargis" userId="S::lgargis@highlands.edu::c731bdc4-e562-4205-984b-34f9d2a3c2e0" providerId="AD" clId="Web-{C74CE98A-7518-35CB-B7A0-538B71B1BF6B}" dt="2020-03-25T14:05:33.466" v="16" actId="1076"/>
        <pc:sldMkLst>
          <pc:docMk/>
          <pc:sldMk cId="3102609179" sldId="267"/>
        </pc:sldMkLst>
        <pc:spChg chg="mod">
          <ac:chgData name="Laura Gargis" userId="S::lgargis@highlands.edu::c731bdc4-e562-4205-984b-34f9d2a3c2e0" providerId="AD" clId="Web-{C74CE98A-7518-35CB-B7A0-538B71B1BF6B}" dt="2020-03-25T14:05:33.466" v="16" actId="1076"/>
          <ac:spMkLst>
            <pc:docMk/>
            <pc:sldMk cId="3102609179" sldId="267"/>
            <ac:spMk id="3" creationId="{754E1ED4-7A81-4B88-B83E-7747E75EE3A2}"/>
          </ac:spMkLst>
        </pc:spChg>
      </pc:sldChg>
    </pc:docChg>
  </pc:docChgLst>
  <pc:docChgLst>
    <pc:chgData name="Marla Means" userId="S::mmeans@highlands.edu::52dfd783-1a78-46b2-8125-d49559f1e8ba" providerId="AD" clId="Web-{9D24B81D-2B9C-2209-B75A-FBB9796DCAB5}"/>
    <pc:docChg chg="addSld modSld sldOrd">
      <pc:chgData name="Marla Means" userId="S::mmeans@highlands.edu::52dfd783-1a78-46b2-8125-d49559f1e8ba" providerId="AD" clId="Web-{9D24B81D-2B9C-2209-B75A-FBB9796DCAB5}" dt="2020-06-04T18:59:38.692" v="299"/>
      <pc:docMkLst>
        <pc:docMk/>
      </pc:docMkLst>
      <pc:sldChg chg="modSp">
        <pc:chgData name="Marla Means" userId="S::mmeans@highlands.edu::52dfd783-1a78-46b2-8125-d49559f1e8ba" providerId="AD" clId="Web-{9D24B81D-2B9C-2209-B75A-FBB9796DCAB5}" dt="2020-06-04T18:41:39.706" v="73" actId="20577"/>
        <pc:sldMkLst>
          <pc:docMk/>
          <pc:sldMk cId="109857222" sldId="256"/>
        </pc:sldMkLst>
        <pc:spChg chg="mod">
          <ac:chgData name="Marla Means" userId="S::mmeans@highlands.edu::52dfd783-1a78-46b2-8125-d49559f1e8ba" providerId="AD" clId="Web-{9D24B81D-2B9C-2209-B75A-FBB9796DCAB5}" dt="2020-06-04T18:41:39.706" v="73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 replId">
        <pc:chgData name="Marla Means" userId="S::mmeans@highlands.edu::52dfd783-1a78-46b2-8125-d49559f1e8ba" providerId="AD" clId="Web-{9D24B81D-2B9C-2209-B75A-FBB9796DCAB5}" dt="2020-06-04T18:41:15.175" v="0"/>
        <pc:sldMkLst>
          <pc:docMk/>
          <pc:sldMk cId="2618370006" sldId="286"/>
        </pc:sldMkLst>
      </pc:sldChg>
      <pc:sldChg chg="modSp add ord replId">
        <pc:chgData name="Marla Means" userId="S::mmeans@highlands.edu::52dfd783-1a78-46b2-8125-d49559f1e8ba" providerId="AD" clId="Web-{9D24B81D-2B9C-2209-B75A-FBB9796DCAB5}" dt="2020-06-04T18:45:19.784" v="129" actId="20577"/>
        <pc:sldMkLst>
          <pc:docMk/>
          <pc:sldMk cId="2717402013" sldId="287"/>
        </pc:sldMkLst>
        <pc:spChg chg="mod">
          <ac:chgData name="Marla Means" userId="S::mmeans@highlands.edu::52dfd783-1a78-46b2-8125-d49559f1e8ba" providerId="AD" clId="Web-{9D24B81D-2B9C-2209-B75A-FBB9796DCAB5}" dt="2020-06-04T18:45:19.784" v="129" actId="20577"/>
          <ac:spMkLst>
            <pc:docMk/>
            <pc:sldMk cId="2717402013" sldId="287"/>
            <ac:spMk id="2" creationId="{00000000-0000-0000-0000-000000000000}"/>
          </ac:spMkLst>
        </pc:spChg>
      </pc:sldChg>
      <pc:sldChg chg="addSp delSp modSp new mod setBg">
        <pc:chgData name="Marla Means" userId="S::mmeans@highlands.edu::52dfd783-1a78-46b2-8125-d49559f1e8ba" providerId="AD" clId="Web-{9D24B81D-2B9C-2209-B75A-FBB9796DCAB5}" dt="2020-06-04T18:50:58.816" v="191" actId="1076"/>
        <pc:sldMkLst>
          <pc:docMk/>
          <pc:sldMk cId="815209014" sldId="288"/>
        </pc:sldMkLst>
        <pc:spChg chg="mod">
          <ac:chgData name="Marla Means" userId="S::mmeans@highlands.edu::52dfd783-1a78-46b2-8125-d49559f1e8ba" providerId="AD" clId="Web-{9D24B81D-2B9C-2209-B75A-FBB9796DCAB5}" dt="2020-06-04T18:49:16.847" v="152"/>
          <ac:spMkLst>
            <pc:docMk/>
            <pc:sldMk cId="815209014" sldId="288"/>
            <ac:spMk id="2" creationId="{A7175649-EF93-4CA4-9460-37A0D482D0BF}"/>
          </ac:spMkLst>
        </pc:spChg>
        <pc:spChg chg="del">
          <ac:chgData name="Marla Means" userId="S::mmeans@highlands.edu::52dfd783-1a78-46b2-8125-d49559f1e8ba" providerId="AD" clId="Web-{9D24B81D-2B9C-2209-B75A-FBB9796DCAB5}" dt="2020-06-04T18:48:58.925" v="151"/>
          <ac:spMkLst>
            <pc:docMk/>
            <pc:sldMk cId="815209014" sldId="288"/>
            <ac:spMk id="3" creationId="{D3C416FB-0B4C-48B7-A844-28BE8C04F143}"/>
          </ac:spMkLst>
        </pc:spChg>
        <pc:spChg chg="add mod">
          <ac:chgData name="Marla Means" userId="S::mmeans@highlands.edu::52dfd783-1a78-46b2-8125-d49559f1e8ba" providerId="AD" clId="Web-{9D24B81D-2B9C-2209-B75A-FBB9796DCAB5}" dt="2020-06-04T18:50:58.816" v="191" actId="1076"/>
          <ac:spMkLst>
            <pc:docMk/>
            <pc:sldMk cId="815209014" sldId="288"/>
            <ac:spMk id="5" creationId="{46DC50AE-14E7-4738-B9B8-83E5A1520EF5}"/>
          </ac:spMkLst>
        </pc:spChg>
        <pc:spChg chg="add">
          <ac:chgData name="Marla Means" userId="S::mmeans@highlands.edu::52dfd783-1a78-46b2-8125-d49559f1e8ba" providerId="AD" clId="Web-{9D24B81D-2B9C-2209-B75A-FBB9796DCAB5}" dt="2020-06-04T18:49:16.847" v="152"/>
          <ac:spMkLst>
            <pc:docMk/>
            <pc:sldMk cId="815209014" sldId="288"/>
            <ac:spMk id="9" creationId="{1E70A317-DCED-4E80-AA2D-467D8702E5CB}"/>
          </ac:spMkLst>
        </pc:spChg>
        <pc:spChg chg="add">
          <ac:chgData name="Marla Means" userId="S::mmeans@highlands.edu::52dfd783-1a78-46b2-8125-d49559f1e8ba" providerId="AD" clId="Web-{9D24B81D-2B9C-2209-B75A-FBB9796DCAB5}" dt="2020-06-04T18:49:16.847" v="152"/>
          <ac:spMkLst>
            <pc:docMk/>
            <pc:sldMk cId="815209014" sldId="288"/>
            <ac:spMk id="11" creationId="{A6D87845-294F-40CB-BC48-46455460D292}"/>
          </ac:spMkLst>
        </pc:spChg>
        <pc:picChg chg="add mod ord">
          <ac:chgData name="Marla Means" userId="S::mmeans@highlands.edu::52dfd783-1a78-46b2-8125-d49559f1e8ba" providerId="AD" clId="Web-{9D24B81D-2B9C-2209-B75A-FBB9796DCAB5}" dt="2020-06-04T18:49:43.925" v="155" actId="1076"/>
          <ac:picMkLst>
            <pc:docMk/>
            <pc:sldMk cId="815209014" sldId="288"/>
            <ac:picMk id="4" creationId="{5B2A72D8-41A2-437D-87BB-CDD630BB3834}"/>
          </ac:picMkLst>
        </pc:picChg>
      </pc:sldChg>
      <pc:sldChg chg="addSp delSp modSp new mod setBg">
        <pc:chgData name="Marla Means" userId="S::mmeans@highlands.edu::52dfd783-1a78-46b2-8125-d49559f1e8ba" providerId="AD" clId="Web-{9D24B81D-2B9C-2209-B75A-FBB9796DCAB5}" dt="2020-06-04T18:53:15.754" v="200"/>
        <pc:sldMkLst>
          <pc:docMk/>
          <pc:sldMk cId="1316772837" sldId="289"/>
        </pc:sldMkLst>
        <pc:spChg chg="mod">
          <ac:chgData name="Marla Means" userId="S::mmeans@highlands.edu::52dfd783-1a78-46b2-8125-d49559f1e8ba" providerId="AD" clId="Web-{9D24B81D-2B9C-2209-B75A-FBB9796DCAB5}" dt="2020-06-04T18:53:15.754" v="200"/>
          <ac:spMkLst>
            <pc:docMk/>
            <pc:sldMk cId="1316772837" sldId="289"/>
            <ac:spMk id="2" creationId="{F9C9B364-85EA-4D07-B11A-2624364A282F}"/>
          </ac:spMkLst>
        </pc:spChg>
        <pc:spChg chg="del">
          <ac:chgData name="Marla Means" userId="S::mmeans@highlands.edu::52dfd783-1a78-46b2-8125-d49559f1e8ba" providerId="AD" clId="Web-{9D24B81D-2B9C-2209-B75A-FBB9796DCAB5}" dt="2020-06-04T18:52:29.644" v="199"/>
          <ac:spMkLst>
            <pc:docMk/>
            <pc:sldMk cId="1316772837" sldId="289"/>
            <ac:spMk id="3" creationId="{9AC02394-77B6-431B-A02E-69C6B865A8BA}"/>
          </ac:spMkLst>
        </pc:spChg>
        <pc:spChg chg="add">
          <ac:chgData name="Marla Means" userId="S::mmeans@highlands.edu::52dfd783-1a78-46b2-8125-d49559f1e8ba" providerId="AD" clId="Web-{9D24B81D-2B9C-2209-B75A-FBB9796DCAB5}" dt="2020-06-04T18:53:15.754" v="200"/>
          <ac:spMkLst>
            <pc:docMk/>
            <pc:sldMk cId="1316772837" sldId="289"/>
            <ac:spMk id="9" creationId="{60AB9C63-27B3-4275-BF3D-3E4717045524}"/>
          </ac:spMkLst>
        </pc:spChg>
        <pc:picChg chg="add mod ord">
          <ac:chgData name="Marla Means" userId="S::mmeans@highlands.edu::52dfd783-1a78-46b2-8125-d49559f1e8ba" providerId="AD" clId="Web-{9D24B81D-2B9C-2209-B75A-FBB9796DCAB5}" dt="2020-06-04T18:53:15.754" v="200"/>
          <ac:picMkLst>
            <pc:docMk/>
            <pc:sldMk cId="1316772837" sldId="289"/>
            <ac:picMk id="4" creationId="{2D77E8FA-8583-4018-9A7A-2D7AE6EBB627}"/>
          </ac:picMkLst>
        </pc:picChg>
        <pc:picChg chg="add">
          <ac:chgData name="Marla Means" userId="S::mmeans@highlands.edu::52dfd783-1a78-46b2-8125-d49559f1e8ba" providerId="AD" clId="Web-{9D24B81D-2B9C-2209-B75A-FBB9796DCAB5}" dt="2020-06-04T18:53:15.754" v="200"/>
          <ac:picMkLst>
            <pc:docMk/>
            <pc:sldMk cId="1316772837" sldId="289"/>
            <ac:picMk id="11" creationId="{76AAFF90-89E1-46D5-B8B5-3BFDBB92D867}"/>
          </ac:picMkLst>
        </pc:picChg>
      </pc:sldChg>
      <pc:sldChg chg="addSp delSp modSp new mod setBg">
        <pc:chgData name="Marla Means" userId="S::mmeans@highlands.edu::52dfd783-1a78-46b2-8125-d49559f1e8ba" providerId="AD" clId="Web-{9D24B81D-2B9C-2209-B75A-FBB9796DCAB5}" dt="2020-06-04T18:54:45.988" v="215"/>
        <pc:sldMkLst>
          <pc:docMk/>
          <pc:sldMk cId="3247895525" sldId="290"/>
        </pc:sldMkLst>
        <pc:spChg chg="mod">
          <ac:chgData name="Marla Means" userId="S::mmeans@highlands.edu::52dfd783-1a78-46b2-8125-d49559f1e8ba" providerId="AD" clId="Web-{9D24B81D-2B9C-2209-B75A-FBB9796DCAB5}" dt="2020-06-04T18:54:45.988" v="215"/>
          <ac:spMkLst>
            <pc:docMk/>
            <pc:sldMk cId="3247895525" sldId="290"/>
            <ac:spMk id="2" creationId="{B0B80173-3015-43D6-A657-8FB5571C7C7F}"/>
          </ac:spMkLst>
        </pc:spChg>
        <pc:spChg chg="del">
          <ac:chgData name="Marla Means" userId="S::mmeans@highlands.edu::52dfd783-1a78-46b2-8125-d49559f1e8ba" providerId="AD" clId="Web-{9D24B81D-2B9C-2209-B75A-FBB9796DCAB5}" dt="2020-06-04T18:54:11.801" v="214"/>
          <ac:spMkLst>
            <pc:docMk/>
            <pc:sldMk cId="3247895525" sldId="290"/>
            <ac:spMk id="3" creationId="{6A8A28A2-1F29-423B-9889-A4757348F54F}"/>
          </ac:spMkLst>
        </pc:spChg>
        <pc:spChg chg="add">
          <ac:chgData name="Marla Means" userId="S::mmeans@highlands.edu::52dfd783-1a78-46b2-8125-d49559f1e8ba" providerId="AD" clId="Web-{9D24B81D-2B9C-2209-B75A-FBB9796DCAB5}" dt="2020-06-04T18:54:45.988" v="215"/>
          <ac:spMkLst>
            <pc:docMk/>
            <pc:sldMk cId="3247895525" sldId="290"/>
            <ac:spMk id="9" creationId="{23DAFA3B-13D2-4FAA-90F4-A6579AC43BEA}"/>
          </ac:spMkLst>
        </pc:spChg>
        <pc:picChg chg="add mod ord">
          <ac:chgData name="Marla Means" userId="S::mmeans@highlands.edu::52dfd783-1a78-46b2-8125-d49559f1e8ba" providerId="AD" clId="Web-{9D24B81D-2B9C-2209-B75A-FBB9796DCAB5}" dt="2020-06-04T18:54:45.988" v="215"/>
          <ac:picMkLst>
            <pc:docMk/>
            <pc:sldMk cId="3247895525" sldId="290"/>
            <ac:picMk id="4" creationId="{794A5796-1429-421D-B9AE-34B9DA4DAE83}"/>
          </ac:picMkLst>
        </pc:picChg>
      </pc:sldChg>
      <pc:sldChg chg="addSp delSp modSp new mod setBg">
        <pc:chgData name="Marla Means" userId="S::mmeans@highlands.edu::52dfd783-1a78-46b2-8125-d49559f1e8ba" providerId="AD" clId="Web-{9D24B81D-2B9C-2209-B75A-FBB9796DCAB5}" dt="2020-06-04T18:56:26.488" v="253" actId="20577"/>
        <pc:sldMkLst>
          <pc:docMk/>
          <pc:sldMk cId="4048012081" sldId="291"/>
        </pc:sldMkLst>
        <pc:spChg chg="mod">
          <ac:chgData name="Marla Means" userId="S::mmeans@highlands.edu::52dfd783-1a78-46b2-8125-d49559f1e8ba" providerId="AD" clId="Web-{9D24B81D-2B9C-2209-B75A-FBB9796DCAB5}" dt="2020-06-04T18:56:26.488" v="253" actId="20577"/>
          <ac:spMkLst>
            <pc:docMk/>
            <pc:sldMk cId="4048012081" sldId="291"/>
            <ac:spMk id="2" creationId="{18F2321E-75F1-476C-9796-A70DE9BE7CAD}"/>
          </ac:spMkLst>
        </pc:spChg>
        <pc:spChg chg="del">
          <ac:chgData name="Marla Means" userId="S::mmeans@highlands.edu::52dfd783-1a78-46b2-8125-d49559f1e8ba" providerId="AD" clId="Web-{9D24B81D-2B9C-2209-B75A-FBB9796DCAB5}" dt="2020-06-04T18:55:57.629" v="251"/>
          <ac:spMkLst>
            <pc:docMk/>
            <pc:sldMk cId="4048012081" sldId="291"/>
            <ac:spMk id="3" creationId="{7D5B7113-DAA6-4F34-B9DF-3DEC177B38E0}"/>
          </ac:spMkLst>
        </pc:spChg>
        <pc:spChg chg="add">
          <ac:chgData name="Marla Means" userId="S::mmeans@highlands.edu::52dfd783-1a78-46b2-8125-d49559f1e8ba" providerId="AD" clId="Web-{9D24B81D-2B9C-2209-B75A-FBB9796DCAB5}" dt="2020-06-04T18:56:06.410" v="252"/>
          <ac:spMkLst>
            <pc:docMk/>
            <pc:sldMk cId="4048012081" sldId="291"/>
            <ac:spMk id="9" creationId="{1E70A317-DCED-4E80-AA2D-467D8702E5CB}"/>
          </ac:spMkLst>
        </pc:spChg>
        <pc:spChg chg="add">
          <ac:chgData name="Marla Means" userId="S::mmeans@highlands.edu::52dfd783-1a78-46b2-8125-d49559f1e8ba" providerId="AD" clId="Web-{9D24B81D-2B9C-2209-B75A-FBB9796DCAB5}" dt="2020-06-04T18:56:06.410" v="252"/>
          <ac:spMkLst>
            <pc:docMk/>
            <pc:sldMk cId="4048012081" sldId="291"/>
            <ac:spMk id="11" creationId="{A6D87845-294F-40CB-BC48-46455460D292}"/>
          </ac:spMkLst>
        </pc:spChg>
        <pc:picChg chg="add mod ord">
          <ac:chgData name="Marla Means" userId="S::mmeans@highlands.edu::52dfd783-1a78-46b2-8125-d49559f1e8ba" providerId="AD" clId="Web-{9D24B81D-2B9C-2209-B75A-FBB9796DCAB5}" dt="2020-06-04T18:56:06.410" v="252"/>
          <ac:picMkLst>
            <pc:docMk/>
            <pc:sldMk cId="4048012081" sldId="291"/>
            <ac:picMk id="4" creationId="{683F27D7-3F2F-4361-8B4D-61BFC4167DA2}"/>
          </ac:picMkLst>
        </pc:picChg>
      </pc:sldChg>
      <pc:sldChg chg="addSp delSp modSp new mod setBg">
        <pc:chgData name="Marla Means" userId="S::mmeans@highlands.edu::52dfd783-1a78-46b2-8125-d49559f1e8ba" providerId="AD" clId="Web-{9D24B81D-2B9C-2209-B75A-FBB9796DCAB5}" dt="2020-06-04T18:59:38.692" v="299"/>
        <pc:sldMkLst>
          <pc:docMk/>
          <pc:sldMk cId="716647052" sldId="292"/>
        </pc:sldMkLst>
        <pc:spChg chg="mod">
          <ac:chgData name="Marla Means" userId="S::mmeans@highlands.edu::52dfd783-1a78-46b2-8125-d49559f1e8ba" providerId="AD" clId="Web-{9D24B81D-2B9C-2209-B75A-FBB9796DCAB5}" dt="2020-06-04T18:59:38.692" v="299"/>
          <ac:spMkLst>
            <pc:docMk/>
            <pc:sldMk cId="716647052" sldId="292"/>
            <ac:spMk id="2" creationId="{C40F3C74-1F7D-469B-A49C-0DD0B288E8F8}"/>
          </ac:spMkLst>
        </pc:spChg>
        <pc:spChg chg="del">
          <ac:chgData name="Marla Means" userId="S::mmeans@highlands.edu::52dfd783-1a78-46b2-8125-d49559f1e8ba" providerId="AD" clId="Web-{9D24B81D-2B9C-2209-B75A-FBB9796DCAB5}" dt="2020-06-04T18:59:30.160" v="298"/>
          <ac:spMkLst>
            <pc:docMk/>
            <pc:sldMk cId="716647052" sldId="292"/>
            <ac:spMk id="3" creationId="{7D307472-D134-44F9-A498-0629349E487F}"/>
          </ac:spMkLst>
        </pc:spChg>
        <pc:spChg chg="add">
          <ac:chgData name="Marla Means" userId="S::mmeans@highlands.edu::52dfd783-1a78-46b2-8125-d49559f1e8ba" providerId="AD" clId="Web-{9D24B81D-2B9C-2209-B75A-FBB9796DCAB5}" dt="2020-06-04T18:59:38.692" v="299"/>
          <ac:spMkLst>
            <pc:docMk/>
            <pc:sldMk cId="716647052" sldId="292"/>
            <ac:spMk id="9" creationId="{1E70A317-DCED-4E80-AA2D-467D8702E5CB}"/>
          </ac:spMkLst>
        </pc:spChg>
        <pc:spChg chg="add">
          <ac:chgData name="Marla Means" userId="S::mmeans@highlands.edu::52dfd783-1a78-46b2-8125-d49559f1e8ba" providerId="AD" clId="Web-{9D24B81D-2B9C-2209-B75A-FBB9796DCAB5}" dt="2020-06-04T18:59:38.692" v="299"/>
          <ac:spMkLst>
            <pc:docMk/>
            <pc:sldMk cId="716647052" sldId="292"/>
            <ac:spMk id="11" creationId="{A6D87845-294F-40CB-BC48-46455460D292}"/>
          </ac:spMkLst>
        </pc:spChg>
        <pc:picChg chg="add mod ord">
          <ac:chgData name="Marla Means" userId="S::mmeans@highlands.edu::52dfd783-1a78-46b2-8125-d49559f1e8ba" providerId="AD" clId="Web-{9D24B81D-2B9C-2209-B75A-FBB9796DCAB5}" dt="2020-06-04T18:59:38.692" v="299"/>
          <ac:picMkLst>
            <pc:docMk/>
            <pc:sldMk cId="716647052" sldId="292"/>
            <ac:picMk id="4" creationId="{D9AFF566-94F1-41D6-AD29-AA525B75731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0C2A1-1630-4F60-B81D-207A2D92083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4314821-81B8-45D0-A0C8-CF3F3FCB8321}">
      <dgm:prSet phldr="0"/>
      <dgm:spPr/>
      <dgm:t>
        <a:bodyPr/>
        <a:lstStyle/>
        <a:p>
          <a:r>
            <a:rPr lang="en-US" b="0" i="0" u="none" strike="noStrike" cap="none" baseline="0" noProof="0" dirty="0">
              <a:solidFill>
                <a:schemeClr val="tx1"/>
              </a:solidFill>
              <a:latin typeface="Calisto MT"/>
            </a:rPr>
            <a:t>Catalog</a:t>
          </a:r>
        </a:p>
      </dgm:t>
    </dgm:pt>
    <dgm:pt modelId="{2EF38293-37FC-4797-9134-779F53966319}" type="parTrans" cxnId="{93870E72-FC9B-4D17-9A6A-7221563EB049}">
      <dgm:prSet/>
      <dgm:spPr/>
      <dgm:t>
        <a:bodyPr/>
        <a:lstStyle/>
        <a:p>
          <a:endParaRPr lang="en-US"/>
        </a:p>
      </dgm:t>
    </dgm:pt>
    <dgm:pt modelId="{FCA6C907-8FAE-4F89-8EA8-17A4AEDA5558}" type="sibTrans" cxnId="{93870E72-FC9B-4D17-9A6A-7221563EB049}">
      <dgm:prSet/>
      <dgm:spPr/>
      <dgm:t>
        <a:bodyPr/>
        <a:lstStyle/>
        <a:p>
          <a:endParaRPr lang="en-US"/>
        </a:p>
      </dgm:t>
    </dgm:pt>
    <dgm:pt modelId="{E32FF7BB-6F5A-4F08-B2D4-977559FBC8D9}">
      <dgm:prSet/>
      <dgm:spPr/>
      <dgm:t>
        <a:bodyPr/>
        <a:lstStyle/>
        <a:p>
          <a:r>
            <a:rPr lang="en-US" dirty="0"/>
            <a:t>GALILEO</a:t>
          </a:r>
        </a:p>
      </dgm:t>
    </dgm:pt>
    <dgm:pt modelId="{1D0C1BEB-3A2B-4EA4-AE8E-8DD452217482}" type="parTrans" cxnId="{7A97B591-2557-4426-86F1-2D2344CBA12A}">
      <dgm:prSet/>
      <dgm:spPr/>
      <dgm:t>
        <a:bodyPr/>
        <a:lstStyle/>
        <a:p>
          <a:endParaRPr lang="en-US"/>
        </a:p>
      </dgm:t>
    </dgm:pt>
    <dgm:pt modelId="{3844A249-FB01-47E1-85AA-B7444E98A3F4}" type="sibTrans" cxnId="{7A97B591-2557-4426-86F1-2D2344CBA12A}">
      <dgm:prSet/>
      <dgm:spPr/>
      <dgm:t>
        <a:bodyPr/>
        <a:lstStyle/>
        <a:p>
          <a:endParaRPr lang="en-US"/>
        </a:p>
      </dgm:t>
    </dgm:pt>
    <dgm:pt modelId="{B13D10EA-D02A-4C22-B920-379C784040E9}">
      <dgm:prSet/>
      <dgm:spPr/>
      <dgm:t>
        <a:bodyPr/>
        <a:lstStyle/>
        <a:p>
          <a:r>
            <a:rPr lang="en-US" dirty="0"/>
            <a:t>Google Books</a:t>
          </a:r>
        </a:p>
      </dgm:t>
    </dgm:pt>
    <dgm:pt modelId="{82C5B58C-2A31-4494-97B1-A984550F9498}" type="parTrans" cxnId="{93CE8F26-7CB4-4728-B10E-E5626BC3ECD3}">
      <dgm:prSet/>
      <dgm:spPr/>
      <dgm:t>
        <a:bodyPr/>
        <a:lstStyle/>
        <a:p>
          <a:endParaRPr lang="en-US"/>
        </a:p>
      </dgm:t>
    </dgm:pt>
    <dgm:pt modelId="{D92FF1A6-0ACA-4204-A52F-2D34E98F14A8}" type="sibTrans" cxnId="{93CE8F26-7CB4-4728-B10E-E5626BC3ECD3}">
      <dgm:prSet/>
      <dgm:spPr/>
      <dgm:t>
        <a:bodyPr/>
        <a:lstStyle/>
        <a:p>
          <a:endParaRPr lang="en-US"/>
        </a:p>
      </dgm:t>
    </dgm:pt>
    <dgm:pt modelId="{EDCF58CA-AF8E-4772-A5AB-E0D10F65BE6C}">
      <dgm:prSet/>
      <dgm:spPr/>
      <dgm:t>
        <a:bodyPr/>
        <a:lstStyle/>
        <a:p>
          <a:r>
            <a:rPr lang="en-US" dirty="0"/>
            <a:t>OpenStax </a:t>
          </a:r>
        </a:p>
      </dgm:t>
    </dgm:pt>
    <dgm:pt modelId="{E2BA49F7-BBC5-4C43-823C-B9ED08CF94BB}" type="parTrans" cxnId="{CC5F15C5-3506-4494-ACAB-2AA98D215CA0}">
      <dgm:prSet/>
      <dgm:spPr/>
      <dgm:t>
        <a:bodyPr/>
        <a:lstStyle/>
        <a:p>
          <a:endParaRPr lang="en-US"/>
        </a:p>
      </dgm:t>
    </dgm:pt>
    <dgm:pt modelId="{71BA2297-3B03-40D2-AD7F-AC628482991C}" type="sibTrans" cxnId="{CC5F15C5-3506-4494-ACAB-2AA98D215CA0}">
      <dgm:prSet/>
      <dgm:spPr/>
      <dgm:t>
        <a:bodyPr/>
        <a:lstStyle/>
        <a:p>
          <a:endParaRPr lang="en-US"/>
        </a:p>
      </dgm:t>
    </dgm:pt>
    <dgm:pt modelId="{D012661C-2B28-49E3-A5A1-06BABEC1FFA0}" type="pres">
      <dgm:prSet presAssocID="{7660C2A1-1630-4F60-B81D-207A2D920839}" presName="root" presStyleCnt="0">
        <dgm:presLayoutVars>
          <dgm:dir/>
          <dgm:resizeHandles val="exact"/>
        </dgm:presLayoutVars>
      </dgm:prSet>
      <dgm:spPr/>
    </dgm:pt>
    <dgm:pt modelId="{15B39FDB-52F0-46E0-8A41-BE59049CB701}" type="pres">
      <dgm:prSet presAssocID="{A4314821-81B8-45D0-A0C8-CF3F3FCB8321}" presName="compNode" presStyleCnt="0"/>
      <dgm:spPr/>
    </dgm:pt>
    <dgm:pt modelId="{5A2C821E-CEC6-4BE9-9F19-9B97DB4756EB}" type="pres">
      <dgm:prSet presAssocID="{A4314821-81B8-45D0-A0C8-CF3F3FCB8321}" presName="bgRect" presStyleLbl="bgShp" presStyleIdx="0" presStyleCnt="4"/>
      <dgm:spPr/>
    </dgm:pt>
    <dgm:pt modelId="{11D7D532-276C-47A5-91D1-ADF76227B7B1}" type="pres">
      <dgm:prSet presAssocID="{A4314821-81B8-45D0-A0C8-CF3F3FCB832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606CAFFD-BEE2-4C35-86DB-2C3D646B8EB0}" type="pres">
      <dgm:prSet presAssocID="{A4314821-81B8-45D0-A0C8-CF3F3FCB8321}" presName="spaceRect" presStyleCnt="0"/>
      <dgm:spPr/>
    </dgm:pt>
    <dgm:pt modelId="{0124E08B-0738-4BB2-9A83-8A2264F9755C}" type="pres">
      <dgm:prSet presAssocID="{A4314821-81B8-45D0-A0C8-CF3F3FCB8321}" presName="parTx" presStyleLbl="revTx" presStyleIdx="0" presStyleCnt="4">
        <dgm:presLayoutVars>
          <dgm:chMax val="0"/>
          <dgm:chPref val="0"/>
        </dgm:presLayoutVars>
      </dgm:prSet>
      <dgm:spPr/>
    </dgm:pt>
    <dgm:pt modelId="{BCCDD730-4AF5-4A4E-B738-97F8C12432A7}" type="pres">
      <dgm:prSet presAssocID="{FCA6C907-8FAE-4F89-8EA8-17A4AEDA5558}" presName="sibTrans" presStyleCnt="0"/>
      <dgm:spPr/>
    </dgm:pt>
    <dgm:pt modelId="{A315E4D2-15C9-453E-8D5F-1E278C378E9C}" type="pres">
      <dgm:prSet presAssocID="{E32FF7BB-6F5A-4F08-B2D4-977559FBC8D9}" presName="compNode" presStyleCnt="0"/>
      <dgm:spPr/>
    </dgm:pt>
    <dgm:pt modelId="{3FEDB95A-D839-4F19-84E1-A0AB990FC4A9}" type="pres">
      <dgm:prSet presAssocID="{E32FF7BB-6F5A-4F08-B2D4-977559FBC8D9}" presName="bgRect" presStyleLbl="bgShp" presStyleIdx="1" presStyleCnt="4"/>
      <dgm:spPr/>
    </dgm:pt>
    <dgm:pt modelId="{847AE730-F6F9-435D-B74B-1E3760D188B2}" type="pres">
      <dgm:prSet presAssocID="{E32FF7BB-6F5A-4F08-B2D4-977559FBC8D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62EE0838-F1CE-43E9-AC97-424E1BE1CAC5}" type="pres">
      <dgm:prSet presAssocID="{E32FF7BB-6F5A-4F08-B2D4-977559FBC8D9}" presName="spaceRect" presStyleCnt="0"/>
      <dgm:spPr/>
    </dgm:pt>
    <dgm:pt modelId="{E065B58E-5372-40BC-826E-EC740D2C9D72}" type="pres">
      <dgm:prSet presAssocID="{E32FF7BB-6F5A-4F08-B2D4-977559FBC8D9}" presName="parTx" presStyleLbl="revTx" presStyleIdx="1" presStyleCnt="4">
        <dgm:presLayoutVars>
          <dgm:chMax val="0"/>
          <dgm:chPref val="0"/>
        </dgm:presLayoutVars>
      </dgm:prSet>
      <dgm:spPr/>
    </dgm:pt>
    <dgm:pt modelId="{A716D924-7659-406D-A724-61C199A84EC4}" type="pres">
      <dgm:prSet presAssocID="{3844A249-FB01-47E1-85AA-B7444E98A3F4}" presName="sibTrans" presStyleCnt="0"/>
      <dgm:spPr/>
    </dgm:pt>
    <dgm:pt modelId="{C885298B-0C88-4346-A401-1A78207B404F}" type="pres">
      <dgm:prSet presAssocID="{B13D10EA-D02A-4C22-B920-379C784040E9}" presName="compNode" presStyleCnt="0"/>
      <dgm:spPr/>
    </dgm:pt>
    <dgm:pt modelId="{A26E57AB-021D-4E06-A5D1-67CC0895BFD1}" type="pres">
      <dgm:prSet presAssocID="{B13D10EA-D02A-4C22-B920-379C784040E9}" presName="bgRect" presStyleLbl="bgShp" presStyleIdx="2" presStyleCnt="4"/>
      <dgm:spPr/>
    </dgm:pt>
    <dgm:pt modelId="{245B394A-532B-4EA1-99CA-A667244411F0}" type="pres">
      <dgm:prSet presAssocID="{B13D10EA-D02A-4C22-B920-379C784040E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564C5F4-36CD-4ADD-BA2D-9FFF04FE97B3}" type="pres">
      <dgm:prSet presAssocID="{B13D10EA-D02A-4C22-B920-379C784040E9}" presName="spaceRect" presStyleCnt="0"/>
      <dgm:spPr/>
    </dgm:pt>
    <dgm:pt modelId="{CB091493-A396-45ED-B7D1-09C8325681B7}" type="pres">
      <dgm:prSet presAssocID="{B13D10EA-D02A-4C22-B920-379C784040E9}" presName="parTx" presStyleLbl="revTx" presStyleIdx="2" presStyleCnt="4">
        <dgm:presLayoutVars>
          <dgm:chMax val="0"/>
          <dgm:chPref val="0"/>
        </dgm:presLayoutVars>
      </dgm:prSet>
      <dgm:spPr/>
    </dgm:pt>
    <dgm:pt modelId="{E43642EA-60E9-4283-9EDB-A25744A72CA0}" type="pres">
      <dgm:prSet presAssocID="{D92FF1A6-0ACA-4204-A52F-2D34E98F14A8}" presName="sibTrans" presStyleCnt="0"/>
      <dgm:spPr/>
    </dgm:pt>
    <dgm:pt modelId="{085A5197-C4DC-4C8E-9687-97B1194C5936}" type="pres">
      <dgm:prSet presAssocID="{EDCF58CA-AF8E-4772-A5AB-E0D10F65BE6C}" presName="compNode" presStyleCnt="0"/>
      <dgm:spPr/>
    </dgm:pt>
    <dgm:pt modelId="{B75304E1-1F87-403B-A337-4FD52541584F}" type="pres">
      <dgm:prSet presAssocID="{EDCF58CA-AF8E-4772-A5AB-E0D10F65BE6C}" presName="bgRect" presStyleLbl="bgShp" presStyleIdx="3" presStyleCnt="4"/>
      <dgm:spPr/>
    </dgm:pt>
    <dgm:pt modelId="{2080EB80-AAB7-4023-BFDC-07AADB30AC99}" type="pres">
      <dgm:prSet presAssocID="{EDCF58CA-AF8E-4772-A5AB-E0D10F65BE6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60119300-B0A7-44F0-82DA-D4B73F904306}" type="pres">
      <dgm:prSet presAssocID="{EDCF58CA-AF8E-4772-A5AB-E0D10F65BE6C}" presName="spaceRect" presStyleCnt="0"/>
      <dgm:spPr/>
    </dgm:pt>
    <dgm:pt modelId="{F13A0058-A27E-430D-B4E5-8C3316C7E3BF}" type="pres">
      <dgm:prSet presAssocID="{EDCF58CA-AF8E-4772-A5AB-E0D10F65BE6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3CE8F26-7CB4-4728-B10E-E5626BC3ECD3}" srcId="{7660C2A1-1630-4F60-B81D-207A2D920839}" destId="{B13D10EA-D02A-4C22-B920-379C784040E9}" srcOrd="2" destOrd="0" parTransId="{82C5B58C-2A31-4494-97B1-A984550F9498}" sibTransId="{D92FF1A6-0ACA-4204-A52F-2D34E98F14A8}"/>
    <dgm:cxn modelId="{CFD0E56B-4584-4C6C-A1BB-B3108C816B65}" type="presOf" srcId="{EDCF58CA-AF8E-4772-A5AB-E0D10F65BE6C}" destId="{F13A0058-A27E-430D-B4E5-8C3316C7E3BF}" srcOrd="0" destOrd="0" presId="urn:microsoft.com/office/officeart/2018/2/layout/IconVerticalSolidList"/>
    <dgm:cxn modelId="{93870E72-FC9B-4D17-9A6A-7221563EB049}" srcId="{7660C2A1-1630-4F60-B81D-207A2D920839}" destId="{A4314821-81B8-45D0-A0C8-CF3F3FCB8321}" srcOrd="0" destOrd="0" parTransId="{2EF38293-37FC-4797-9134-779F53966319}" sibTransId="{FCA6C907-8FAE-4F89-8EA8-17A4AEDA5558}"/>
    <dgm:cxn modelId="{7A97B591-2557-4426-86F1-2D2344CBA12A}" srcId="{7660C2A1-1630-4F60-B81D-207A2D920839}" destId="{E32FF7BB-6F5A-4F08-B2D4-977559FBC8D9}" srcOrd="1" destOrd="0" parTransId="{1D0C1BEB-3A2B-4EA4-AE8E-8DD452217482}" sibTransId="{3844A249-FB01-47E1-85AA-B7444E98A3F4}"/>
    <dgm:cxn modelId="{4AF27492-CA42-40EF-8464-BE72991FC8FE}" type="presOf" srcId="{7660C2A1-1630-4F60-B81D-207A2D920839}" destId="{D012661C-2B28-49E3-A5A1-06BABEC1FFA0}" srcOrd="0" destOrd="0" presId="urn:microsoft.com/office/officeart/2018/2/layout/IconVerticalSolidList"/>
    <dgm:cxn modelId="{22E28DA3-F87C-418B-923B-047714CE6A3D}" type="presOf" srcId="{B13D10EA-D02A-4C22-B920-379C784040E9}" destId="{CB091493-A396-45ED-B7D1-09C8325681B7}" srcOrd="0" destOrd="0" presId="urn:microsoft.com/office/officeart/2018/2/layout/IconVerticalSolidList"/>
    <dgm:cxn modelId="{CC5F15C5-3506-4494-ACAB-2AA98D215CA0}" srcId="{7660C2A1-1630-4F60-B81D-207A2D920839}" destId="{EDCF58CA-AF8E-4772-A5AB-E0D10F65BE6C}" srcOrd="3" destOrd="0" parTransId="{E2BA49F7-BBC5-4C43-823C-B9ED08CF94BB}" sibTransId="{71BA2297-3B03-40D2-AD7F-AC628482991C}"/>
    <dgm:cxn modelId="{7C4860E3-E0C4-4763-9CB2-33C3AA3BB775}" type="presOf" srcId="{E32FF7BB-6F5A-4F08-B2D4-977559FBC8D9}" destId="{E065B58E-5372-40BC-826E-EC740D2C9D72}" srcOrd="0" destOrd="0" presId="urn:microsoft.com/office/officeart/2018/2/layout/IconVerticalSolidList"/>
    <dgm:cxn modelId="{8E6C5BED-8587-44BA-AA1B-F74598848F29}" type="presOf" srcId="{A4314821-81B8-45D0-A0C8-CF3F3FCB8321}" destId="{0124E08B-0738-4BB2-9A83-8A2264F9755C}" srcOrd="0" destOrd="0" presId="urn:microsoft.com/office/officeart/2018/2/layout/IconVerticalSolidList"/>
    <dgm:cxn modelId="{DE391ED9-BB13-441A-87F8-5CC79065BE19}" type="presParOf" srcId="{D012661C-2B28-49E3-A5A1-06BABEC1FFA0}" destId="{15B39FDB-52F0-46E0-8A41-BE59049CB701}" srcOrd="0" destOrd="0" presId="urn:microsoft.com/office/officeart/2018/2/layout/IconVerticalSolidList"/>
    <dgm:cxn modelId="{59309BF2-5A92-4A73-B794-CD9B109D064C}" type="presParOf" srcId="{15B39FDB-52F0-46E0-8A41-BE59049CB701}" destId="{5A2C821E-CEC6-4BE9-9F19-9B97DB4756EB}" srcOrd="0" destOrd="0" presId="urn:microsoft.com/office/officeart/2018/2/layout/IconVerticalSolidList"/>
    <dgm:cxn modelId="{5DAA3CE6-3079-4F6C-B1EF-2BC705D50A0C}" type="presParOf" srcId="{15B39FDB-52F0-46E0-8A41-BE59049CB701}" destId="{11D7D532-276C-47A5-91D1-ADF76227B7B1}" srcOrd="1" destOrd="0" presId="urn:microsoft.com/office/officeart/2018/2/layout/IconVerticalSolidList"/>
    <dgm:cxn modelId="{5F3EB334-0F36-45FC-B380-E0141510C329}" type="presParOf" srcId="{15B39FDB-52F0-46E0-8A41-BE59049CB701}" destId="{606CAFFD-BEE2-4C35-86DB-2C3D646B8EB0}" srcOrd="2" destOrd="0" presId="urn:microsoft.com/office/officeart/2018/2/layout/IconVerticalSolidList"/>
    <dgm:cxn modelId="{88AC3125-3164-4A61-83B2-342A7923A3CD}" type="presParOf" srcId="{15B39FDB-52F0-46E0-8A41-BE59049CB701}" destId="{0124E08B-0738-4BB2-9A83-8A2264F9755C}" srcOrd="3" destOrd="0" presId="urn:microsoft.com/office/officeart/2018/2/layout/IconVerticalSolidList"/>
    <dgm:cxn modelId="{ABB94936-4C13-42E3-8939-A991CD868517}" type="presParOf" srcId="{D012661C-2B28-49E3-A5A1-06BABEC1FFA0}" destId="{BCCDD730-4AF5-4A4E-B738-97F8C12432A7}" srcOrd="1" destOrd="0" presId="urn:microsoft.com/office/officeart/2018/2/layout/IconVerticalSolidList"/>
    <dgm:cxn modelId="{B6121764-63AA-45F7-8819-1DC40D4F560A}" type="presParOf" srcId="{D012661C-2B28-49E3-A5A1-06BABEC1FFA0}" destId="{A315E4D2-15C9-453E-8D5F-1E278C378E9C}" srcOrd="2" destOrd="0" presId="urn:microsoft.com/office/officeart/2018/2/layout/IconVerticalSolidList"/>
    <dgm:cxn modelId="{975EF1C2-E0D4-4A54-9493-741D748A1B49}" type="presParOf" srcId="{A315E4D2-15C9-453E-8D5F-1E278C378E9C}" destId="{3FEDB95A-D839-4F19-84E1-A0AB990FC4A9}" srcOrd="0" destOrd="0" presId="urn:microsoft.com/office/officeart/2018/2/layout/IconVerticalSolidList"/>
    <dgm:cxn modelId="{A5012C08-8F1C-4030-A4F6-B4E92F9B7ACF}" type="presParOf" srcId="{A315E4D2-15C9-453E-8D5F-1E278C378E9C}" destId="{847AE730-F6F9-435D-B74B-1E3760D188B2}" srcOrd="1" destOrd="0" presId="urn:microsoft.com/office/officeart/2018/2/layout/IconVerticalSolidList"/>
    <dgm:cxn modelId="{58006D87-7A17-4422-A5D3-A2930E83CAFB}" type="presParOf" srcId="{A315E4D2-15C9-453E-8D5F-1E278C378E9C}" destId="{62EE0838-F1CE-43E9-AC97-424E1BE1CAC5}" srcOrd="2" destOrd="0" presId="urn:microsoft.com/office/officeart/2018/2/layout/IconVerticalSolidList"/>
    <dgm:cxn modelId="{A61EDF56-8F47-4781-88D2-3E737D9EE560}" type="presParOf" srcId="{A315E4D2-15C9-453E-8D5F-1E278C378E9C}" destId="{E065B58E-5372-40BC-826E-EC740D2C9D72}" srcOrd="3" destOrd="0" presId="urn:microsoft.com/office/officeart/2018/2/layout/IconVerticalSolidList"/>
    <dgm:cxn modelId="{C8438648-1572-43B6-B1A2-EA84458DC88B}" type="presParOf" srcId="{D012661C-2B28-49E3-A5A1-06BABEC1FFA0}" destId="{A716D924-7659-406D-A724-61C199A84EC4}" srcOrd="3" destOrd="0" presId="urn:microsoft.com/office/officeart/2018/2/layout/IconVerticalSolidList"/>
    <dgm:cxn modelId="{04E03B2B-670A-44E1-991B-C04E1103F2C7}" type="presParOf" srcId="{D012661C-2B28-49E3-A5A1-06BABEC1FFA0}" destId="{C885298B-0C88-4346-A401-1A78207B404F}" srcOrd="4" destOrd="0" presId="urn:microsoft.com/office/officeart/2018/2/layout/IconVerticalSolidList"/>
    <dgm:cxn modelId="{DD98FC5E-059E-4791-A3A7-D1F29AF498D6}" type="presParOf" srcId="{C885298B-0C88-4346-A401-1A78207B404F}" destId="{A26E57AB-021D-4E06-A5D1-67CC0895BFD1}" srcOrd="0" destOrd="0" presId="urn:microsoft.com/office/officeart/2018/2/layout/IconVerticalSolidList"/>
    <dgm:cxn modelId="{20A86A00-16EA-486A-88C5-797185C081EF}" type="presParOf" srcId="{C885298B-0C88-4346-A401-1A78207B404F}" destId="{245B394A-532B-4EA1-99CA-A667244411F0}" srcOrd="1" destOrd="0" presId="urn:microsoft.com/office/officeart/2018/2/layout/IconVerticalSolidList"/>
    <dgm:cxn modelId="{9B785764-913C-4377-A4BB-C18EF818085B}" type="presParOf" srcId="{C885298B-0C88-4346-A401-1A78207B404F}" destId="{9564C5F4-36CD-4ADD-BA2D-9FFF04FE97B3}" srcOrd="2" destOrd="0" presId="urn:microsoft.com/office/officeart/2018/2/layout/IconVerticalSolidList"/>
    <dgm:cxn modelId="{D3FE9441-3585-47FF-89FA-8A2D290B9A49}" type="presParOf" srcId="{C885298B-0C88-4346-A401-1A78207B404F}" destId="{CB091493-A396-45ED-B7D1-09C8325681B7}" srcOrd="3" destOrd="0" presId="urn:microsoft.com/office/officeart/2018/2/layout/IconVerticalSolidList"/>
    <dgm:cxn modelId="{49FC10EA-8B55-48E3-85B8-FA43FDD3BEB9}" type="presParOf" srcId="{D012661C-2B28-49E3-A5A1-06BABEC1FFA0}" destId="{E43642EA-60E9-4283-9EDB-A25744A72CA0}" srcOrd="5" destOrd="0" presId="urn:microsoft.com/office/officeart/2018/2/layout/IconVerticalSolidList"/>
    <dgm:cxn modelId="{6ED38092-AFF3-45CD-A9F0-EF259870DA19}" type="presParOf" srcId="{D012661C-2B28-49E3-A5A1-06BABEC1FFA0}" destId="{085A5197-C4DC-4C8E-9687-97B1194C5936}" srcOrd="6" destOrd="0" presId="urn:microsoft.com/office/officeart/2018/2/layout/IconVerticalSolidList"/>
    <dgm:cxn modelId="{2328BC84-C5B1-4998-8D91-F19504A46FC9}" type="presParOf" srcId="{085A5197-C4DC-4C8E-9687-97B1194C5936}" destId="{B75304E1-1F87-403B-A337-4FD52541584F}" srcOrd="0" destOrd="0" presId="urn:microsoft.com/office/officeart/2018/2/layout/IconVerticalSolidList"/>
    <dgm:cxn modelId="{65C3AE13-710B-4500-95AD-7622D583D28B}" type="presParOf" srcId="{085A5197-C4DC-4C8E-9687-97B1194C5936}" destId="{2080EB80-AAB7-4023-BFDC-07AADB30AC99}" srcOrd="1" destOrd="0" presId="urn:microsoft.com/office/officeart/2018/2/layout/IconVerticalSolidList"/>
    <dgm:cxn modelId="{E9F264CE-BD5F-42F5-A7B9-08F75C0F7791}" type="presParOf" srcId="{085A5197-C4DC-4C8E-9687-97B1194C5936}" destId="{60119300-B0A7-44F0-82DA-D4B73F904306}" srcOrd="2" destOrd="0" presId="urn:microsoft.com/office/officeart/2018/2/layout/IconVerticalSolidList"/>
    <dgm:cxn modelId="{FA727986-FF41-47BD-8AB3-506F4A0DC65D}" type="presParOf" srcId="{085A5197-C4DC-4C8E-9687-97B1194C5936}" destId="{F13A0058-A27E-430D-B4E5-8C3316C7E3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8F1A32-D36B-432B-80F6-CE7780D73B6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3CC78CF-EC7B-445D-A007-29E5BD5EE2F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Did you know that you can embed a librarian in your D2L class?</a:t>
          </a:r>
        </a:p>
      </dgm:t>
    </dgm:pt>
    <dgm:pt modelId="{9AE24291-67E5-442B-874D-59DD5DD1D614}" type="parTrans" cxnId="{EBC4D97B-14CE-416A-B8BE-2CB27FE0BD11}">
      <dgm:prSet/>
      <dgm:spPr/>
      <dgm:t>
        <a:bodyPr/>
        <a:lstStyle/>
        <a:p>
          <a:endParaRPr lang="en-US"/>
        </a:p>
      </dgm:t>
    </dgm:pt>
    <dgm:pt modelId="{804F3E5F-62F1-4165-BE73-E8AC9DB81E4D}" type="sibTrans" cxnId="{EBC4D97B-14CE-416A-B8BE-2CB27FE0BD11}">
      <dgm:prSet/>
      <dgm:spPr/>
      <dgm:t>
        <a:bodyPr/>
        <a:lstStyle/>
        <a:p>
          <a:endParaRPr lang="en-US"/>
        </a:p>
      </dgm:t>
    </dgm:pt>
    <dgm:pt modelId="{D3A3386B-DAC3-4164-8886-40EE62FC238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Embedded Librarians can:</a:t>
          </a:r>
        </a:p>
      </dgm:t>
    </dgm:pt>
    <dgm:pt modelId="{94990D95-D1A4-4242-8A78-85E76278D9FA}" type="parTrans" cxnId="{84761DF0-0DAE-4E65-AA0D-27840C581CA5}">
      <dgm:prSet/>
      <dgm:spPr/>
      <dgm:t>
        <a:bodyPr/>
        <a:lstStyle/>
        <a:p>
          <a:endParaRPr lang="en-US"/>
        </a:p>
      </dgm:t>
    </dgm:pt>
    <dgm:pt modelId="{56CDB9B5-42F7-4360-B9FF-0FF5BBEB5716}" type="sibTrans" cxnId="{84761DF0-0DAE-4E65-AA0D-27840C581CA5}">
      <dgm:prSet/>
      <dgm:spPr/>
      <dgm:t>
        <a:bodyPr/>
        <a:lstStyle/>
        <a:p>
          <a:endParaRPr lang="en-US"/>
        </a:p>
      </dgm:t>
    </dgm:pt>
    <dgm:pt modelId="{AEC9C445-DC05-4F74-9957-75446011B0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Contact your students and be contacted by your students via D2L email</a:t>
          </a:r>
        </a:p>
      </dgm:t>
    </dgm:pt>
    <dgm:pt modelId="{300CF2C7-BF11-4894-AF6E-83DC8129B70B}" type="parTrans" cxnId="{991C905F-BD5E-4248-B1EE-A86CEC2CB891}">
      <dgm:prSet/>
      <dgm:spPr/>
      <dgm:t>
        <a:bodyPr/>
        <a:lstStyle/>
        <a:p>
          <a:endParaRPr lang="en-US"/>
        </a:p>
      </dgm:t>
    </dgm:pt>
    <dgm:pt modelId="{8B096426-9A6F-4DB3-A039-79E4FF713540}" type="sibTrans" cxnId="{991C905F-BD5E-4248-B1EE-A86CEC2CB891}">
      <dgm:prSet/>
      <dgm:spPr/>
      <dgm:t>
        <a:bodyPr/>
        <a:lstStyle/>
        <a:p>
          <a:endParaRPr lang="en-US"/>
        </a:p>
      </dgm:t>
    </dgm:pt>
    <dgm:pt modelId="{841F6A02-1274-422B-BA9A-DFB5B48581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Add their chat box to your class homepage </a:t>
          </a:r>
        </a:p>
      </dgm:t>
    </dgm:pt>
    <dgm:pt modelId="{14FB3363-EFD2-4034-87F5-9D5D6C55E84D}" type="parTrans" cxnId="{F2859992-2F98-4D20-AF1E-05DDB6EB272D}">
      <dgm:prSet/>
      <dgm:spPr/>
      <dgm:t>
        <a:bodyPr/>
        <a:lstStyle/>
        <a:p>
          <a:endParaRPr lang="en-US"/>
        </a:p>
      </dgm:t>
    </dgm:pt>
    <dgm:pt modelId="{DB9AA924-2206-4F1E-AD6B-8B6F63157DEB}" type="sibTrans" cxnId="{F2859992-2F98-4D20-AF1E-05DDB6EB272D}">
      <dgm:prSet/>
      <dgm:spPr/>
      <dgm:t>
        <a:bodyPr/>
        <a:lstStyle/>
        <a:p>
          <a:endParaRPr lang="en-US"/>
        </a:p>
      </dgm:t>
    </dgm:pt>
    <dgm:pt modelId="{B5136C8D-6996-4082-8500-11B68FB357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View assignment details to refine students' research </a:t>
          </a:r>
        </a:p>
      </dgm:t>
    </dgm:pt>
    <dgm:pt modelId="{A67D8F80-DCF4-476C-8668-E7159D393ADB}" type="parTrans" cxnId="{01918CA4-070F-4AB5-AE8C-1DE06D5F2AF2}">
      <dgm:prSet/>
      <dgm:spPr/>
      <dgm:t>
        <a:bodyPr/>
        <a:lstStyle/>
        <a:p>
          <a:endParaRPr lang="en-US"/>
        </a:p>
      </dgm:t>
    </dgm:pt>
    <dgm:pt modelId="{2063E740-507B-4621-977B-75F31BF3A818}" type="sibTrans" cxnId="{01918CA4-070F-4AB5-AE8C-1DE06D5F2AF2}">
      <dgm:prSet/>
      <dgm:spPr/>
      <dgm:t>
        <a:bodyPr/>
        <a:lstStyle/>
        <a:p>
          <a:endParaRPr lang="en-US"/>
        </a:p>
      </dgm:t>
    </dgm:pt>
    <dgm:pt modelId="{26B233D1-ABF6-4AE9-9EBB-E70040A73307}">
      <dgm:prSet phldr="0"/>
      <dgm:spPr/>
      <dgm:t>
        <a:bodyPr/>
        <a:lstStyle/>
        <a:p>
          <a:pPr rtl="0"/>
          <a:r>
            <a:rPr lang="en-US" dirty="0">
              <a:latin typeface="Calisto MT" panose="02040603050505030304"/>
            </a:rPr>
            <a:t>Monitor a discussion board for library-related questions</a:t>
          </a:r>
        </a:p>
      </dgm:t>
    </dgm:pt>
    <dgm:pt modelId="{F085EE81-298A-4F5A-B03F-5EE73A9D8202}" type="parTrans" cxnId="{70C40E2B-04E2-46BE-8CE2-4566AA172692}">
      <dgm:prSet/>
      <dgm:spPr/>
    </dgm:pt>
    <dgm:pt modelId="{60962C60-4D25-4A96-90C0-6F76680BC2B5}" type="sibTrans" cxnId="{70C40E2B-04E2-46BE-8CE2-4566AA172692}">
      <dgm:prSet/>
      <dgm:spPr/>
    </dgm:pt>
    <dgm:pt modelId="{6055C6E6-4464-4E15-9D8B-6C8C194C4E53}" type="pres">
      <dgm:prSet presAssocID="{778F1A32-D36B-432B-80F6-CE7780D73B6A}" presName="root" presStyleCnt="0">
        <dgm:presLayoutVars>
          <dgm:dir/>
          <dgm:resizeHandles val="exact"/>
        </dgm:presLayoutVars>
      </dgm:prSet>
      <dgm:spPr/>
    </dgm:pt>
    <dgm:pt modelId="{556C3368-D84C-416F-A963-F15A90C1AFD1}" type="pres">
      <dgm:prSet presAssocID="{53CC78CF-EC7B-445D-A007-29E5BD5EE2F6}" presName="compNode" presStyleCnt="0"/>
      <dgm:spPr/>
    </dgm:pt>
    <dgm:pt modelId="{A1BCCED9-8FC9-4E1D-9CF0-14C5F40B0722}" type="pres">
      <dgm:prSet presAssocID="{53CC78CF-EC7B-445D-A007-29E5BD5EE2F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B85AC67-96AC-4B7F-806A-0F60F5D2F1A8}" type="pres">
      <dgm:prSet presAssocID="{53CC78CF-EC7B-445D-A007-29E5BD5EE2F6}" presName="iconSpace" presStyleCnt="0"/>
      <dgm:spPr/>
    </dgm:pt>
    <dgm:pt modelId="{D41EC9F7-91E0-4E3E-895A-F13DAF90C1C6}" type="pres">
      <dgm:prSet presAssocID="{53CC78CF-EC7B-445D-A007-29E5BD5EE2F6}" presName="parTx" presStyleLbl="revTx" presStyleIdx="0" presStyleCnt="4">
        <dgm:presLayoutVars>
          <dgm:chMax val="0"/>
          <dgm:chPref val="0"/>
        </dgm:presLayoutVars>
      </dgm:prSet>
      <dgm:spPr/>
    </dgm:pt>
    <dgm:pt modelId="{239E23C5-58BD-40AD-AF73-D3B36998D4EA}" type="pres">
      <dgm:prSet presAssocID="{53CC78CF-EC7B-445D-A007-29E5BD5EE2F6}" presName="txSpace" presStyleCnt="0"/>
      <dgm:spPr/>
    </dgm:pt>
    <dgm:pt modelId="{72B97071-C7E1-49C9-800B-3025F603A996}" type="pres">
      <dgm:prSet presAssocID="{53CC78CF-EC7B-445D-A007-29E5BD5EE2F6}" presName="desTx" presStyleLbl="revTx" presStyleIdx="1" presStyleCnt="4">
        <dgm:presLayoutVars/>
      </dgm:prSet>
      <dgm:spPr/>
    </dgm:pt>
    <dgm:pt modelId="{85FACC8A-D2C5-4FD1-B377-CE4F294406A2}" type="pres">
      <dgm:prSet presAssocID="{804F3E5F-62F1-4165-BE73-E8AC9DB81E4D}" presName="sibTrans" presStyleCnt="0"/>
      <dgm:spPr/>
    </dgm:pt>
    <dgm:pt modelId="{44388204-267F-4222-92A2-7AA74B75F31A}" type="pres">
      <dgm:prSet presAssocID="{D3A3386B-DAC3-4164-8886-40EE62FC2381}" presName="compNode" presStyleCnt="0"/>
      <dgm:spPr/>
    </dgm:pt>
    <dgm:pt modelId="{BE44AD7B-0C2D-48B9-B0BF-D7658A9D4669}" type="pres">
      <dgm:prSet presAssocID="{D3A3386B-DAC3-4164-8886-40EE62FC238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C49D44C3-7A1B-458A-ADE2-EB0CD02F4159}" type="pres">
      <dgm:prSet presAssocID="{D3A3386B-DAC3-4164-8886-40EE62FC2381}" presName="iconSpace" presStyleCnt="0"/>
      <dgm:spPr/>
    </dgm:pt>
    <dgm:pt modelId="{CCEC921E-DC65-4B6E-9D38-AB6A93F71FEE}" type="pres">
      <dgm:prSet presAssocID="{D3A3386B-DAC3-4164-8886-40EE62FC2381}" presName="parTx" presStyleLbl="revTx" presStyleIdx="2" presStyleCnt="4">
        <dgm:presLayoutVars>
          <dgm:chMax val="0"/>
          <dgm:chPref val="0"/>
        </dgm:presLayoutVars>
      </dgm:prSet>
      <dgm:spPr/>
    </dgm:pt>
    <dgm:pt modelId="{55082A45-09C3-4730-8A57-51347DCD0AD3}" type="pres">
      <dgm:prSet presAssocID="{D3A3386B-DAC3-4164-8886-40EE62FC2381}" presName="txSpace" presStyleCnt="0"/>
      <dgm:spPr/>
    </dgm:pt>
    <dgm:pt modelId="{F1BE74AC-48E5-4AF5-A68D-B6CF25531DCE}" type="pres">
      <dgm:prSet presAssocID="{D3A3386B-DAC3-4164-8886-40EE62FC2381}" presName="desTx" presStyleLbl="revTx" presStyleIdx="3" presStyleCnt="4">
        <dgm:presLayoutVars/>
      </dgm:prSet>
      <dgm:spPr/>
    </dgm:pt>
  </dgm:ptLst>
  <dgm:cxnLst>
    <dgm:cxn modelId="{192B5417-DF28-4F33-B128-0A2CB701074A}" type="presOf" srcId="{778F1A32-D36B-432B-80F6-CE7780D73B6A}" destId="{6055C6E6-4464-4E15-9D8B-6C8C194C4E53}" srcOrd="0" destOrd="0" presId="urn:microsoft.com/office/officeart/2018/5/layout/CenteredIconLabelDescriptionList"/>
    <dgm:cxn modelId="{70C40E2B-04E2-46BE-8CE2-4566AA172692}" srcId="{D3A3386B-DAC3-4164-8886-40EE62FC2381}" destId="{26B233D1-ABF6-4AE9-9EBB-E70040A73307}" srcOrd="3" destOrd="0" parTransId="{F085EE81-298A-4F5A-B03F-5EE73A9D8202}" sibTransId="{60962C60-4D25-4A96-90C0-6F76680BC2B5}"/>
    <dgm:cxn modelId="{FA86D438-A1BE-4C21-9021-16E1BA97695E}" type="presOf" srcId="{D3A3386B-DAC3-4164-8886-40EE62FC2381}" destId="{CCEC921E-DC65-4B6E-9D38-AB6A93F71FEE}" srcOrd="0" destOrd="0" presId="urn:microsoft.com/office/officeart/2018/5/layout/CenteredIconLabelDescriptionList"/>
    <dgm:cxn modelId="{991C905F-BD5E-4248-B1EE-A86CEC2CB891}" srcId="{D3A3386B-DAC3-4164-8886-40EE62FC2381}" destId="{AEC9C445-DC05-4F74-9957-75446011B05C}" srcOrd="0" destOrd="0" parTransId="{300CF2C7-BF11-4894-AF6E-83DC8129B70B}" sibTransId="{8B096426-9A6F-4DB3-A039-79E4FF713540}"/>
    <dgm:cxn modelId="{D0E28843-C2F9-433A-89E8-7AF65BE3F0F9}" type="presOf" srcId="{26B233D1-ABF6-4AE9-9EBB-E70040A73307}" destId="{F1BE74AC-48E5-4AF5-A68D-B6CF25531DCE}" srcOrd="0" destOrd="3" presId="urn:microsoft.com/office/officeart/2018/5/layout/CenteredIconLabelDescriptionList"/>
    <dgm:cxn modelId="{DA6BB044-A860-4FDE-9D50-899EE5671208}" type="presOf" srcId="{B5136C8D-6996-4082-8500-11B68FB357EB}" destId="{F1BE74AC-48E5-4AF5-A68D-B6CF25531DCE}" srcOrd="0" destOrd="2" presId="urn:microsoft.com/office/officeart/2018/5/layout/CenteredIconLabelDescriptionList"/>
    <dgm:cxn modelId="{35236F50-67E8-44EA-912F-A8B057D84B27}" type="presOf" srcId="{841F6A02-1274-422B-BA9A-DFB5B48581F1}" destId="{F1BE74AC-48E5-4AF5-A68D-B6CF25531DCE}" srcOrd="0" destOrd="1" presId="urn:microsoft.com/office/officeart/2018/5/layout/CenteredIconLabelDescriptionList"/>
    <dgm:cxn modelId="{EBC4D97B-14CE-416A-B8BE-2CB27FE0BD11}" srcId="{778F1A32-D36B-432B-80F6-CE7780D73B6A}" destId="{53CC78CF-EC7B-445D-A007-29E5BD5EE2F6}" srcOrd="0" destOrd="0" parTransId="{9AE24291-67E5-442B-874D-59DD5DD1D614}" sibTransId="{804F3E5F-62F1-4165-BE73-E8AC9DB81E4D}"/>
    <dgm:cxn modelId="{EC28117D-6D1C-4876-806D-366A3CFFEFCA}" type="presOf" srcId="{53CC78CF-EC7B-445D-A007-29E5BD5EE2F6}" destId="{D41EC9F7-91E0-4E3E-895A-F13DAF90C1C6}" srcOrd="0" destOrd="0" presId="urn:microsoft.com/office/officeart/2018/5/layout/CenteredIconLabelDescriptionList"/>
    <dgm:cxn modelId="{F2859992-2F98-4D20-AF1E-05DDB6EB272D}" srcId="{D3A3386B-DAC3-4164-8886-40EE62FC2381}" destId="{841F6A02-1274-422B-BA9A-DFB5B48581F1}" srcOrd="1" destOrd="0" parTransId="{14FB3363-EFD2-4034-87F5-9D5D6C55E84D}" sibTransId="{DB9AA924-2206-4F1E-AD6B-8B6F63157DEB}"/>
    <dgm:cxn modelId="{01918CA4-070F-4AB5-AE8C-1DE06D5F2AF2}" srcId="{D3A3386B-DAC3-4164-8886-40EE62FC2381}" destId="{B5136C8D-6996-4082-8500-11B68FB357EB}" srcOrd="2" destOrd="0" parTransId="{A67D8F80-DCF4-476C-8668-E7159D393ADB}" sibTransId="{2063E740-507B-4621-977B-75F31BF3A818}"/>
    <dgm:cxn modelId="{84C5FCAD-6061-463F-882E-EEB59F9BF13B}" type="presOf" srcId="{AEC9C445-DC05-4F74-9957-75446011B05C}" destId="{F1BE74AC-48E5-4AF5-A68D-B6CF25531DCE}" srcOrd="0" destOrd="0" presId="urn:microsoft.com/office/officeart/2018/5/layout/CenteredIconLabelDescriptionList"/>
    <dgm:cxn modelId="{84761DF0-0DAE-4E65-AA0D-27840C581CA5}" srcId="{778F1A32-D36B-432B-80F6-CE7780D73B6A}" destId="{D3A3386B-DAC3-4164-8886-40EE62FC2381}" srcOrd="1" destOrd="0" parTransId="{94990D95-D1A4-4242-8A78-85E76278D9FA}" sibTransId="{56CDB9B5-42F7-4360-B9FF-0FF5BBEB5716}"/>
    <dgm:cxn modelId="{947BCE07-3A36-4935-A767-CD0832966485}" type="presParOf" srcId="{6055C6E6-4464-4E15-9D8B-6C8C194C4E53}" destId="{556C3368-D84C-416F-A963-F15A90C1AFD1}" srcOrd="0" destOrd="0" presId="urn:microsoft.com/office/officeart/2018/5/layout/CenteredIconLabelDescriptionList"/>
    <dgm:cxn modelId="{64BC6D08-E5AD-43AF-8FC9-BEF99D74E9AE}" type="presParOf" srcId="{556C3368-D84C-416F-A963-F15A90C1AFD1}" destId="{A1BCCED9-8FC9-4E1D-9CF0-14C5F40B0722}" srcOrd="0" destOrd="0" presId="urn:microsoft.com/office/officeart/2018/5/layout/CenteredIconLabelDescriptionList"/>
    <dgm:cxn modelId="{5198A081-4709-4B3C-8B67-829F8D276DA7}" type="presParOf" srcId="{556C3368-D84C-416F-A963-F15A90C1AFD1}" destId="{7B85AC67-96AC-4B7F-806A-0F60F5D2F1A8}" srcOrd="1" destOrd="0" presId="urn:microsoft.com/office/officeart/2018/5/layout/CenteredIconLabelDescriptionList"/>
    <dgm:cxn modelId="{2C92C9E7-BB73-440F-96DD-AB67DDE204A4}" type="presParOf" srcId="{556C3368-D84C-416F-A963-F15A90C1AFD1}" destId="{D41EC9F7-91E0-4E3E-895A-F13DAF90C1C6}" srcOrd="2" destOrd="0" presId="urn:microsoft.com/office/officeart/2018/5/layout/CenteredIconLabelDescriptionList"/>
    <dgm:cxn modelId="{BE1150AA-ABEF-44A6-B69D-E57322BBAED4}" type="presParOf" srcId="{556C3368-D84C-416F-A963-F15A90C1AFD1}" destId="{239E23C5-58BD-40AD-AF73-D3B36998D4EA}" srcOrd="3" destOrd="0" presId="urn:microsoft.com/office/officeart/2018/5/layout/CenteredIconLabelDescriptionList"/>
    <dgm:cxn modelId="{67C3BEE9-A280-40EB-B061-0D632BE9A544}" type="presParOf" srcId="{556C3368-D84C-416F-A963-F15A90C1AFD1}" destId="{72B97071-C7E1-49C9-800B-3025F603A996}" srcOrd="4" destOrd="0" presId="urn:microsoft.com/office/officeart/2018/5/layout/CenteredIconLabelDescriptionList"/>
    <dgm:cxn modelId="{FCA17BD7-E563-4938-9D2D-FC5047EA1587}" type="presParOf" srcId="{6055C6E6-4464-4E15-9D8B-6C8C194C4E53}" destId="{85FACC8A-D2C5-4FD1-B377-CE4F294406A2}" srcOrd="1" destOrd="0" presId="urn:microsoft.com/office/officeart/2018/5/layout/CenteredIconLabelDescriptionList"/>
    <dgm:cxn modelId="{41403583-EF9B-4236-BE00-F8B7BA748002}" type="presParOf" srcId="{6055C6E6-4464-4E15-9D8B-6C8C194C4E53}" destId="{44388204-267F-4222-92A2-7AA74B75F31A}" srcOrd="2" destOrd="0" presId="urn:microsoft.com/office/officeart/2018/5/layout/CenteredIconLabelDescriptionList"/>
    <dgm:cxn modelId="{79088FD8-C2AD-4B1B-99F7-0B1C5E6363A7}" type="presParOf" srcId="{44388204-267F-4222-92A2-7AA74B75F31A}" destId="{BE44AD7B-0C2D-48B9-B0BF-D7658A9D4669}" srcOrd="0" destOrd="0" presId="urn:microsoft.com/office/officeart/2018/5/layout/CenteredIconLabelDescriptionList"/>
    <dgm:cxn modelId="{1A886715-4E37-400A-BD82-F9BC3847ACC2}" type="presParOf" srcId="{44388204-267F-4222-92A2-7AA74B75F31A}" destId="{C49D44C3-7A1B-458A-ADE2-EB0CD02F4159}" srcOrd="1" destOrd="0" presId="urn:microsoft.com/office/officeart/2018/5/layout/CenteredIconLabelDescriptionList"/>
    <dgm:cxn modelId="{861C50CC-961D-45CE-A279-11F4B0C4280C}" type="presParOf" srcId="{44388204-267F-4222-92A2-7AA74B75F31A}" destId="{CCEC921E-DC65-4B6E-9D38-AB6A93F71FEE}" srcOrd="2" destOrd="0" presId="urn:microsoft.com/office/officeart/2018/5/layout/CenteredIconLabelDescriptionList"/>
    <dgm:cxn modelId="{14EBCA09-5E9F-44B5-9709-C906F67D6FBE}" type="presParOf" srcId="{44388204-267F-4222-92A2-7AA74B75F31A}" destId="{55082A45-09C3-4730-8A57-51347DCD0AD3}" srcOrd="3" destOrd="0" presId="urn:microsoft.com/office/officeart/2018/5/layout/CenteredIconLabelDescriptionList"/>
    <dgm:cxn modelId="{8BA98735-DC7F-4F73-B4CE-1193EFF94447}" type="presParOf" srcId="{44388204-267F-4222-92A2-7AA74B75F31A}" destId="{F1BE74AC-48E5-4AF5-A68D-B6CF25531DC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1739FD-7AD8-4CD3-9341-FFBDC5238D5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644B715-CB3A-44F6-A812-3B3D0F2F9936}">
      <dgm:prSet/>
      <dgm:spPr/>
      <dgm:t>
        <a:bodyPr/>
        <a:lstStyle/>
        <a:p>
          <a:r>
            <a:rPr lang="en-US"/>
            <a:t>Email librarian to check access status</a:t>
          </a:r>
        </a:p>
      </dgm:t>
    </dgm:pt>
    <dgm:pt modelId="{7BCD77A1-D579-423F-8F28-0DC35FDF4B62}" type="parTrans" cxnId="{D7CA0EC3-D5C9-4766-85A3-27A8694F1CDA}">
      <dgm:prSet/>
      <dgm:spPr/>
      <dgm:t>
        <a:bodyPr/>
        <a:lstStyle/>
        <a:p>
          <a:endParaRPr lang="en-US"/>
        </a:p>
      </dgm:t>
    </dgm:pt>
    <dgm:pt modelId="{730AE0A1-18F9-4917-A2B3-BA62BEB3A85C}" type="sibTrans" cxnId="{D7CA0EC3-D5C9-4766-85A3-27A8694F1CDA}">
      <dgm:prSet/>
      <dgm:spPr/>
      <dgm:t>
        <a:bodyPr/>
        <a:lstStyle/>
        <a:p>
          <a:endParaRPr lang="en-US"/>
        </a:p>
      </dgm:t>
    </dgm:pt>
    <dgm:pt modelId="{827BBC36-8E4B-460F-830C-D752612C02CA}">
      <dgm:prSet/>
      <dgm:spPr/>
      <dgm:t>
        <a:bodyPr/>
        <a:lstStyle/>
        <a:p>
          <a:r>
            <a:rPr lang="en-US"/>
            <a:t>Consult librarian for content updates [chat box and LibGuide link]</a:t>
          </a:r>
        </a:p>
      </dgm:t>
    </dgm:pt>
    <dgm:pt modelId="{02C17C7F-FAA2-48DE-9914-9F422CC02C3C}" type="parTrans" cxnId="{868E38E5-2E53-4CC6-B8A9-2C6A0AF641ED}">
      <dgm:prSet/>
      <dgm:spPr/>
      <dgm:t>
        <a:bodyPr/>
        <a:lstStyle/>
        <a:p>
          <a:endParaRPr lang="en-US"/>
        </a:p>
      </dgm:t>
    </dgm:pt>
    <dgm:pt modelId="{C2F0F1E5-2E94-47A5-AECC-AA954DE3FD21}" type="sibTrans" cxnId="{868E38E5-2E53-4CC6-B8A9-2C6A0AF641ED}">
      <dgm:prSet/>
      <dgm:spPr/>
      <dgm:t>
        <a:bodyPr/>
        <a:lstStyle/>
        <a:p>
          <a:endParaRPr lang="en-US"/>
        </a:p>
      </dgm:t>
    </dgm:pt>
    <dgm:pt modelId="{70A4577C-3EDA-4950-960A-D155A95C9B38}">
      <dgm:prSet/>
      <dgm:spPr/>
      <dgm:t>
        <a:bodyPr/>
        <a:lstStyle/>
        <a:p>
          <a:r>
            <a:rPr lang="en-US"/>
            <a:t>Post an announcement that librarian is available to your students :) </a:t>
          </a:r>
        </a:p>
      </dgm:t>
    </dgm:pt>
    <dgm:pt modelId="{E5173BE1-A7ED-4B28-9EB6-BE36BEDDC17C}" type="parTrans" cxnId="{CF25ABE0-6523-49D9-BD63-AB695519AEB0}">
      <dgm:prSet/>
      <dgm:spPr/>
      <dgm:t>
        <a:bodyPr/>
        <a:lstStyle/>
        <a:p>
          <a:endParaRPr lang="en-US"/>
        </a:p>
      </dgm:t>
    </dgm:pt>
    <dgm:pt modelId="{FA1C501E-DFEF-4BF0-B1F5-4B1AAEDE2636}" type="sibTrans" cxnId="{CF25ABE0-6523-49D9-BD63-AB695519AEB0}">
      <dgm:prSet/>
      <dgm:spPr/>
      <dgm:t>
        <a:bodyPr/>
        <a:lstStyle/>
        <a:p>
          <a:endParaRPr lang="en-US"/>
        </a:p>
      </dgm:t>
    </dgm:pt>
    <dgm:pt modelId="{65CED5A5-5F31-4880-9BE2-064B58014141}" type="pres">
      <dgm:prSet presAssocID="{421739FD-7AD8-4CD3-9341-FFBDC5238D54}" presName="root" presStyleCnt="0">
        <dgm:presLayoutVars>
          <dgm:dir/>
          <dgm:resizeHandles val="exact"/>
        </dgm:presLayoutVars>
      </dgm:prSet>
      <dgm:spPr/>
    </dgm:pt>
    <dgm:pt modelId="{5A08353F-AE13-463E-961A-2A0DF646FDDF}" type="pres">
      <dgm:prSet presAssocID="{9644B715-CB3A-44F6-A812-3B3D0F2F9936}" presName="compNode" presStyleCnt="0"/>
      <dgm:spPr/>
    </dgm:pt>
    <dgm:pt modelId="{2A78826C-569F-432C-AE0F-38980E72AE02}" type="pres">
      <dgm:prSet presAssocID="{9644B715-CB3A-44F6-A812-3B3D0F2F993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34D47748-2A8C-4802-8029-1BED57D12AD5}" type="pres">
      <dgm:prSet presAssocID="{9644B715-CB3A-44F6-A812-3B3D0F2F9936}" presName="spaceRect" presStyleCnt="0"/>
      <dgm:spPr/>
    </dgm:pt>
    <dgm:pt modelId="{7708B03B-3778-4D4E-B786-1225896B80D9}" type="pres">
      <dgm:prSet presAssocID="{9644B715-CB3A-44F6-A812-3B3D0F2F9936}" presName="textRect" presStyleLbl="revTx" presStyleIdx="0" presStyleCnt="3">
        <dgm:presLayoutVars>
          <dgm:chMax val="1"/>
          <dgm:chPref val="1"/>
        </dgm:presLayoutVars>
      </dgm:prSet>
      <dgm:spPr/>
    </dgm:pt>
    <dgm:pt modelId="{B1847C82-B8BB-44D2-B781-767AF4FF1567}" type="pres">
      <dgm:prSet presAssocID="{730AE0A1-18F9-4917-A2B3-BA62BEB3A85C}" presName="sibTrans" presStyleCnt="0"/>
      <dgm:spPr/>
    </dgm:pt>
    <dgm:pt modelId="{5D469302-64DF-4F1C-B3A0-8CA52403C83C}" type="pres">
      <dgm:prSet presAssocID="{827BBC36-8E4B-460F-830C-D752612C02CA}" presName="compNode" presStyleCnt="0"/>
      <dgm:spPr/>
    </dgm:pt>
    <dgm:pt modelId="{747089FF-C298-4C67-AF00-F297BCE697D3}" type="pres">
      <dgm:prSet presAssocID="{827BBC36-8E4B-460F-830C-D752612C02C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39A3F2DC-62B4-4153-BECE-5CF4569090FE}" type="pres">
      <dgm:prSet presAssocID="{827BBC36-8E4B-460F-830C-D752612C02CA}" presName="spaceRect" presStyleCnt="0"/>
      <dgm:spPr/>
    </dgm:pt>
    <dgm:pt modelId="{6E170B80-6B1F-478A-8A03-963B408A574E}" type="pres">
      <dgm:prSet presAssocID="{827BBC36-8E4B-460F-830C-D752612C02CA}" presName="textRect" presStyleLbl="revTx" presStyleIdx="1" presStyleCnt="3">
        <dgm:presLayoutVars>
          <dgm:chMax val="1"/>
          <dgm:chPref val="1"/>
        </dgm:presLayoutVars>
      </dgm:prSet>
      <dgm:spPr/>
    </dgm:pt>
    <dgm:pt modelId="{9653D5D1-B8BF-4361-B9DF-A3946121A01F}" type="pres">
      <dgm:prSet presAssocID="{C2F0F1E5-2E94-47A5-AECC-AA954DE3FD21}" presName="sibTrans" presStyleCnt="0"/>
      <dgm:spPr/>
    </dgm:pt>
    <dgm:pt modelId="{9F0287D9-6837-4585-B06A-DAE0B1A01C35}" type="pres">
      <dgm:prSet presAssocID="{70A4577C-3EDA-4950-960A-D155A95C9B38}" presName="compNode" presStyleCnt="0"/>
      <dgm:spPr/>
    </dgm:pt>
    <dgm:pt modelId="{1E9CB82A-ECEC-46C3-951A-725A0019B4DD}" type="pres">
      <dgm:prSet presAssocID="{70A4577C-3EDA-4950-960A-D155A95C9B3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18B0E3A-C44B-4E75-8AD0-61992EAF7A34}" type="pres">
      <dgm:prSet presAssocID="{70A4577C-3EDA-4950-960A-D155A95C9B38}" presName="spaceRect" presStyleCnt="0"/>
      <dgm:spPr/>
    </dgm:pt>
    <dgm:pt modelId="{E0551EF3-F499-4730-BB91-E627CADF21E7}" type="pres">
      <dgm:prSet presAssocID="{70A4577C-3EDA-4950-960A-D155A95C9B3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05E7466-3245-4D31-BF1A-C8418E20E30B}" type="presOf" srcId="{9644B715-CB3A-44F6-A812-3B3D0F2F9936}" destId="{7708B03B-3778-4D4E-B786-1225896B80D9}" srcOrd="0" destOrd="0" presId="urn:microsoft.com/office/officeart/2018/2/layout/IconLabelList"/>
    <dgm:cxn modelId="{2CCC77AA-5247-41A8-BA7C-EE9C06F54A18}" type="presOf" srcId="{421739FD-7AD8-4CD3-9341-FFBDC5238D54}" destId="{65CED5A5-5F31-4880-9BE2-064B58014141}" srcOrd="0" destOrd="0" presId="urn:microsoft.com/office/officeart/2018/2/layout/IconLabelList"/>
    <dgm:cxn modelId="{D7CA0EC3-D5C9-4766-85A3-27A8694F1CDA}" srcId="{421739FD-7AD8-4CD3-9341-FFBDC5238D54}" destId="{9644B715-CB3A-44F6-A812-3B3D0F2F9936}" srcOrd="0" destOrd="0" parTransId="{7BCD77A1-D579-423F-8F28-0DC35FDF4B62}" sibTransId="{730AE0A1-18F9-4917-A2B3-BA62BEB3A85C}"/>
    <dgm:cxn modelId="{CF25ABE0-6523-49D9-BD63-AB695519AEB0}" srcId="{421739FD-7AD8-4CD3-9341-FFBDC5238D54}" destId="{70A4577C-3EDA-4950-960A-D155A95C9B38}" srcOrd="2" destOrd="0" parTransId="{E5173BE1-A7ED-4B28-9EB6-BE36BEDDC17C}" sibTransId="{FA1C501E-DFEF-4BF0-B1F5-4B1AAEDE2636}"/>
    <dgm:cxn modelId="{868E38E5-2E53-4CC6-B8A9-2C6A0AF641ED}" srcId="{421739FD-7AD8-4CD3-9341-FFBDC5238D54}" destId="{827BBC36-8E4B-460F-830C-D752612C02CA}" srcOrd="1" destOrd="0" parTransId="{02C17C7F-FAA2-48DE-9914-9F422CC02C3C}" sibTransId="{C2F0F1E5-2E94-47A5-AECC-AA954DE3FD21}"/>
    <dgm:cxn modelId="{13347BE6-2B98-4CAE-BC82-8AA1FC1D859D}" type="presOf" srcId="{827BBC36-8E4B-460F-830C-D752612C02CA}" destId="{6E170B80-6B1F-478A-8A03-963B408A574E}" srcOrd="0" destOrd="0" presId="urn:microsoft.com/office/officeart/2018/2/layout/IconLabelList"/>
    <dgm:cxn modelId="{CDC193F2-74DF-4698-8E36-1A62149380C7}" type="presOf" srcId="{70A4577C-3EDA-4950-960A-D155A95C9B38}" destId="{E0551EF3-F499-4730-BB91-E627CADF21E7}" srcOrd="0" destOrd="0" presId="urn:microsoft.com/office/officeart/2018/2/layout/IconLabelList"/>
    <dgm:cxn modelId="{F9A53BEB-8728-41EA-A769-33E74796ADF1}" type="presParOf" srcId="{65CED5A5-5F31-4880-9BE2-064B58014141}" destId="{5A08353F-AE13-463E-961A-2A0DF646FDDF}" srcOrd="0" destOrd="0" presId="urn:microsoft.com/office/officeart/2018/2/layout/IconLabelList"/>
    <dgm:cxn modelId="{46E915D1-5E35-495E-9133-B84373AD525D}" type="presParOf" srcId="{5A08353F-AE13-463E-961A-2A0DF646FDDF}" destId="{2A78826C-569F-432C-AE0F-38980E72AE02}" srcOrd="0" destOrd="0" presId="urn:microsoft.com/office/officeart/2018/2/layout/IconLabelList"/>
    <dgm:cxn modelId="{267B0AEB-DA9C-4DCC-821F-79A735A221F8}" type="presParOf" srcId="{5A08353F-AE13-463E-961A-2A0DF646FDDF}" destId="{34D47748-2A8C-4802-8029-1BED57D12AD5}" srcOrd="1" destOrd="0" presId="urn:microsoft.com/office/officeart/2018/2/layout/IconLabelList"/>
    <dgm:cxn modelId="{5E72B68F-84E3-4E99-9609-4F4A095D3793}" type="presParOf" srcId="{5A08353F-AE13-463E-961A-2A0DF646FDDF}" destId="{7708B03B-3778-4D4E-B786-1225896B80D9}" srcOrd="2" destOrd="0" presId="urn:microsoft.com/office/officeart/2018/2/layout/IconLabelList"/>
    <dgm:cxn modelId="{F59B0951-02A1-4CF1-A343-46FB9F07F47C}" type="presParOf" srcId="{65CED5A5-5F31-4880-9BE2-064B58014141}" destId="{B1847C82-B8BB-44D2-B781-767AF4FF1567}" srcOrd="1" destOrd="0" presId="urn:microsoft.com/office/officeart/2018/2/layout/IconLabelList"/>
    <dgm:cxn modelId="{D9B411CD-C432-419C-ABF0-60F14D978F21}" type="presParOf" srcId="{65CED5A5-5F31-4880-9BE2-064B58014141}" destId="{5D469302-64DF-4F1C-B3A0-8CA52403C83C}" srcOrd="2" destOrd="0" presId="urn:microsoft.com/office/officeart/2018/2/layout/IconLabelList"/>
    <dgm:cxn modelId="{973AE654-8394-4DCC-BF96-09FB41FC594D}" type="presParOf" srcId="{5D469302-64DF-4F1C-B3A0-8CA52403C83C}" destId="{747089FF-C298-4C67-AF00-F297BCE697D3}" srcOrd="0" destOrd="0" presId="urn:microsoft.com/office/officeart/2018/2/layout/IconLabelList"/>
    <dgm:cxn modelId="{E11D5126-8766-41CE-861D-330B3D6E41F1}" type="presParOf" srcId="{5D469302-64DF-4F1C-B3A0-8CA52403C83C}" destId="{39A3F2DC-62B4-4153-BECE-5CF4569090FE}" srcOrd="1" destOrd="0" presId="urn:microsoft.com/office/officeart/2018/2/layout/IconLabelList"/>
    <dgm:cxn modelId="{05156521-2425-46AB-8A83-9B1750D95F3A}" type="presParOf" srcId="{5D469302-64DF-4F1C-B3A0-8CA52403C83C}" destId="{6E170B80-6B1F-478A-8A03-963B408A574E}" srcOrd="2" destOrd="0" presId="urn:microsoft.com/office/officeart/2018/2/layout/IconLabelList"/>
    <dgm:cxn modelId="{ED3384F7-DBE8-4FBF-B3DE-737730C1CDBE}" type="presParOf" srcId="{65CED5A5-5F31-4880-9BE2-064B58014141}" destId="{9653D5D1-B8BF-4361-B9DF-A3946121A01F}" srcOrd="3" destOrd="0" presId="urn:microsoft.com/office/officeart/2018/2/layout/IconLabelList"/>
    <dgm:cxn modelId="{BD28B99C-C80E-4309-930F-2B48D8D54436}" type="presParOf" srcId="{65CED5A5-5F31-4880-9BE2-064B58014141}" destId="{9F0287D9-6837-4585-B06A-DAE0B1A01C35}" srcOrd="4" destOrd="0" presId="urn:microsoft.com/office/officeart/2018/2/layout/IconLabelList"/>
    <dgm:cxn modelId="{4D871874-5E56-4DF6-A58A-C0D7A9F8E41F}" type="presParOf" srcId="{9F0287D9-6837-4585-B06A-DAE0B1A01C35}" destId="{1E9CB82A-ECEC-46C3-951A-725A0019B4DD}" srcOrd="0" destOrd="0" presId="urn:microsoft.com/office/officeart/2018/2/layout/IconLabelList"/>
    <dgm:cxn modelId="{A8447470-B6A0-49B7-AC36-45F54C283EAC}" type="presParOf" srcId="{9F0287D9-6837-4585-B06A-DAE0B1A01C35}" destId="{618B0E3A-C44B-4E75-8AD0-61992EAF7A34}" srcOrd="1" destOrd="0" presId="urn:microsoft.com/office/officeart/2018/2/layout/IconLabelList"/>
    <dgm:cxn modelId="{D9E5D3AF-EF82-4ABC-A9E6-9F04A6107426}" type="presParOf" srcId="{9F0287D9-6837-4585-B06A-DAE0B1A01C35}" destId="{E0551EF3-F499-4730-BB91-E627CADF21E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C821E-CEC6-4BE9-9F19-9B97DB4756EB}">
      <dsp:nvSpPr>
        <dsp:cNvPr id="0" name=""/>
        <dsp:cNvSpPr/>
      </dsp:nvSpPr>
      <dsp:spPr>
        <a:xfrm>
          <a:off x="0" y="2033"/>
          <a:ext cx="6266011" cy="1030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7D532-276C-47A5-91D1-ADF76227B7B1}">
      <dsp:nvSpPr>
        <dsp:cNvPr id="0" name=""/>
        <dsp:cNvSpPr/>
      </dsp:nvSpPr>
      <dsp:spPr>
        <a:xfrm>
          <a:off x="311764" y="233924"/>
          <a:ext cx="566845" cy="5668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4E08B-0738-4BB2-9A83-8A2264F9755C}">
      <dsp:nvSpPr>
        <dsp:cNvPr id="0" name=""/>
        <dsp:cNvSpPr/>
      </dsp:nvSpPr>
      <dsp:spPr>
        <a:xfrm>
          <a:off x="1190374" y="2033"/>
          <a:ext cx="5075636" cy="103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75" tIns="109075" rIns="109075" bIns="1090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u="none" strike="noStrike" kern="1200" cap="none" baseline="0" noProof="0" dirty="0">
              <a:solidFill>
                <a:schemeClr val="tx1"/>
              </a:solidFill>
              <a:latin typeface="Calisto MT"/>
            </a:rPr>
            <a:t>Catalog</a:t>
          </a:r>
        </a:p>
      </dsp:txBody>
      <dsp:txXfrm>
        <a:off x="1190374" y="2033"/>
        <a:ext cx="5075636" cy="1030627"/>
      </dsp:txXfrm>
    </dsp:sp>
    <dsp:sp modelId="{3FEDB95A-D839-4F19-84E1-A0AB990FC4A9}">
      <dsp:nvSpPr>
        <dsp:cNvPr id="0" name=""/>
        <dsp:cNvSpPr/>
      </dsp:nvSpPr>
      <dsp:spPr>
        <a:xfrm>
          <a:off x="0" y="1290317"/>
          <a:ext cx="6266011" cy="1030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AE730-F6F9-435D-B74B-1E3760D188B2}">
      <dsp:nvSpPr>
        <dsp:cNvPr id="0" name=""/>
        <dsp:cNvSpPr/>
      </dsp:nvSpPr>
      <dsp:spPr>
        <a:xfrm>
          <a:off x="311764" y="1522208"/>
          <a:ext cx="566845" cy="5668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5B58E-5372-40BC-826E-EC740D2C9D72}">
      <dsp:nvSpPr>
        <dsp:cNvPr id="0" name=""/>
        <dsp:cNvSpPr/>
      </dsp:nvSpPr>
      <dsp:spPr>
        <a:xfrm>
          <a:off x="1190374" y="1290317"/>
          <a:ext cx="5075636" cy="103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75" tIns="109075" rIns="109075" bIns="1090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GALILEO</a:t>
          </a:r>
        </a:p>
      </dsp:txBody>
      <dsp:txXfrm>
        <a:off x="1190374" y="1290317"/>
        <a:ext cx="5075636" cy="1030627"/>
      </dsp:txXfrm>
    </dsp:sp>
    <dsp:sp modelId="{A26E57AB-021D-4E06-A5D1-67CC0895BFD1}">
      <dsp:nvSpPr>
        <dsp:cNvPr id="0" name=""/>
        <dsp:cNvSpPr/>
      </dsp:nvSpPr>
      <dsp:spPr>
        <a:xfrm>
          <a:off x="0" y="2578601"/>
          <a:ext cx="6266011" cy="1030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B394A-532B-4EA1-99CA-A667244411F0}">
      <dsp:nvSpPr>
        <dsp:cNvPr id="0" name=""/>
        <dsp:cNvSpPr/>
      </dsp:nvSpPr>
      <dsp:spPr>
        <a:xfrm>
          <a:off x="311764" y="2810493"/>
          <a:ext cx="566845" cy="5668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91493-A396-45ED-B7D1-09C8325681B7}">
      <dsp:nvSpPr>
        <dsp:cNvPr id="0" name=""/>
        <dsp:cNvSpPr/>
      </dsp:nvSpPr>
      <dsp:spPr>
        <a:xfrm>
          <a:off x="1190374" y="2578601"/>
          <a:ext cx="5075636" cy="103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75" tIns="109075" rIns="109075" bIns="1090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Google Books</a:t>
          </a:r>
        </a:p>
      </dsp:txBody>
      <dsp:txXfrm>
        <a:off x="1190374" y="2578601"/>
        <a:ext cx="5075636" cy="1030627"/>
      </dsp:txXfrm>
    </dsp:sp>
    <dsp:sp modelId="{B75304E1-1F87-403B-A337-4FD52541584F}">
      <dsp:nvSpPr>
        <dsp:cNvPr id="0" name=""/>
        <dsp:cNvSpPr/>
      </dsp:nvSpPr>
      <dsp:spPr>
        <a:xfrm>
          <a:off x="0" y="3866886"/>
          <a:ext cx="6266011" cy="1030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0EB80-AAB7-4023-BFDC-07AADB30AC99}">
      <dsp:nvSpPr>
        <dsp:cNvPr id="0" name=""/>
        <dsp:cNvSpPr/>
      </dsp:nvSpPr>
      <dsp:spPr>
        <a:xfrm>
          <a:off x="311764" y="4098777"/>
          <a:ext cx="566845" cy="5668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0058-A27E-430D-B4E5-8C3316C7E3BF}">
      <dsp:nvSpPr>
        <dsp:cNvPr id="0" name=""/>
        <dsp:cNvSpPr/>
      </dsp:nvSpPr>
      <dsp:spPr>
        <a:xfrm>
          <a:off x="1190374" y="3866886"/>
          <a:ext cx="5075636" cy="103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75" tIns="109075" rIns="109075" bIns="1090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OpenStax </a:t>
          </a:r>
        </a:p>
      </dsp:txBody>
      <dsp:txXfrm>
        <a:off x="1190374" y="3866886"/>
        <a:ext cx="5075636" cy="1030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CCED9-8FC9-4E1D-9CF0-14C5F40B0722}">
      <dsp:nvSpPr>
        <dsp:cNvPr id="0" name=""/>
        <dsp:cNvSpPr/>
      </dsp:nvSpPr>
      <dsp:spPr>
        <a:xfrm>
          <a:off x="1886054" y="225004"/>
          <a:ext cx="1510523" cy="12822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EC9F7-91E0-4E3E-895A-F13DAF90C1C6}">
      <dsp:nvSpPr>
        <dsp:cNvPr id="0" name=""/>
        <dsp:cNvSpPr/>
      </dsp:nvSpPr>
      <dsp:spPr>
        <a:xfrm>
          <a:off x="483425" y="1642818"/>
          <a:ext cx="4315781" cy="5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Did you know that you can embed a librarian in your D2L class?</a:t>
          </a:r>
        </a:p>
      </dsp:txBody>
      <dsp:txXfrm>
        <a:off x="483425" y="1642818"/>
        <a:ext cx="4315781" cy="549523"/>
      </dsp:txXfrm>
    </dsp:sp>
    <dsp:sp modelId="{72B97071-C7E1-49C9-800B-3025F603A996}">
      <dsp:nvSpPr>
        <dsp:cNvPr id="0" name=""/>
        <dsp:cNvSpPr/>
      </dsp:nvSpPr>
      <dsp:spPr>
        <a:xfrm>
          <a:off x="483425" y="2255408"/>
          <a:ext cx="4315781" cy="123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4AD7B-0C2D-48B9-B0BF-D7658A9D4669}">
      <dsp:nvSpPr>
        <dsp:cNvPr id="0" name=""/>
        <dsp:cNvSpPr/>
      </dsp:nvSpPr>
      <dsp:spPr>
        <a:xfrm>
          <a:off x="6957097" y="225004"/>
          <a:ext cx="1510523" cy="12822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C921E-DC65-4B6E-9D38-AB6A93F71FEE}">
      <dsp:nvSpPr>
        <dsp:cNvPr id="0" name=""/>
        <dsp:cNvSpPr/>
      </dsp:nvSpPr>
      <dsp:spPr>
        <a:xfrm>
          <a:off x="5554468" y="1642818"/>
          <a:ext cx="4315781" cy="54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Embedded Librarians can:</a:t>
          </a:r>
        </a:p>
      </dsp:txBody>
      <dsp:txXfrm>
        <a:off x="5554468" y="1642818"/>
        <a:ext cx="4315781" cy="549523"/>
      </dsp:txXfrm>
    </dsp:sp>
    <dsp:sp modelId="{F1BE74AC-48E5-4AF5-A68D-B6CF25531DCE}">
      <dsp:nvSpPr>
        <dsp:cNvPr id="0" name=""/>
        <dsp:cNvSpPr/>
      </dsp:nvSpPr>
      <dsp:spPr>
        <a:xfrm>
          <a:off x="5554468" y="2255408"/>
          <a:ext cx="4315781" cy="123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Contact your students and be contacted by your students via D2L email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Add their chat box to your class homepage 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View assignment details to refine students' research 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sto MT" panose="02040603050505030304"/>
            </a:rPr>
            <a:t>Monitor a discussion board for library-related questions</a:t>
          </a:r>
        </a:p>
      </dsp:txBody>
      <dsp:txXfrm>
        <a:off x="5554468" y="2255408"/>
        <a:ext cx="4315781" cy="1234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8826C-569F-432C-AE0F-38980E72AE02}">
      <dsp:nvSpPr>
        <dsp:cNvPr id="0" name=""/>
        <dsp:cNvSpPr/>
      </dsp:nvSpPr>
      <dsp:spPr>
        <a:xfrm>
          <a:off x="1159944" y="674300"/>
          <a:ext cx="1291144" cy="12911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8B03B-3778-4D4E-B786-1225896B80D9}">
      <dsp:nvSpPr>
        <dsp:cNvPr id="0" name=""/>
        <dsp:cNvSpPr/>
      </dsp:nvSpPr>
      <dsp:spPr>
        <a:xfrm>
          <a:off x="370911" y="2320449"/>
          <a:ext cx="28692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Email librarian to check access status</a:t>
          </a:r>
        </a:p>
      </dsp:txBody>
      <dsp:txXfrm>
        <a:off x="370911" y="2320449"/>
        <a:ext cx="2869209" cy="720000"/>
      </dsp:txXfrm>
    </dsp:sp>
    <dsp:sp modelId="{747089FF-C298-4C67-AF00-F297BCE697D3}">
      <dsp:nvSpPr>
        <dsp:cNvPr id="0" name=""/>
        <dsp:cNvSpPr/>
      </dsp:nvSpPr>
      <dsp:spPr>
        <a:xfrm>
          <a:off x="4531265" y="674300"/>
          <a:ext cx="1291144" cy="12911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70B80-6B1F-478A-8A03-963B408A574E}">
      <dsp:nvSpPr>
        <dsp:cNvPr id="0" name=""/>
        <dsp:cNvSpPr/>
      </dsp:nvSpPr>
      <dsp:spPr>
        <a:xfrm>
          <a:off x="3742232" y="2320449"/>
          <a:ext cx="28692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Consult librarian for content updates [chat box and LibGuide link]</a:t>
          </a:r>
        </a:p>
      </dsp:txBody>
      <dsp:txXfrm>
        <a:off x="3742232" y="2320449"/>
        <a:ext cx="2869209" cy="720000"/>
      </dsp:txXfrm>
    </dsp:sp>
    <dsp:sp modelId="{1E9CB82A-ECEC-46C3-951A-725A0019B4DD}">
      <dsp:nvSpPr>
        <dsp:cNvPr id="0" name=""/>
        <dsp:cNvSpPr/>
      </dsp:nvSpPr>
      <dsp:spPr>
        <a:xfrm>
          <a:off x="7902586" y="674300"/>
          <a:ext cx="1291144" cy="12911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51EF3-F499-4730-BB91-E627CADF21E7}">
      <dsp:nvSpPr>
        <dsp:cNvPr id="0" name=""/>
        <dsp:cNvSpPr/>
      </dsp:nvSpPr>
      <dsp:spPr>
        <a:xfrm>
          <a:off x="7113553" y="2320449"/>
          <a:ext cx="28692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Post an announcement that librarian is available to your students :) </a:t>
          </a:r>
        </a:p>
      </dsp:txBody>
      <dsp:txXfrm>
        <a:off x="7113553" y="2320449"/>
        <a:ext cx="286920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2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1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82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2876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05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11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4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8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4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2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0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8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2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9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3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5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8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etlibraryhelp.highlands.edu/home/instructio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etlibraryhelp.highlands.edu/home/instructio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usmith@highlands.edu" TargetMode="External"/><Relationship Id="rId2" Type="http://schemas.openxmlformats.org/officeDocument/2006/relationships/hyperlink" Target="https://getlibraryhelp.highlands.edu/c.php?g=208434&amp;p=137559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etlibraryhelp.highlands.edu/home/contactus" TargetMode="External"/><Relationship Id="rId2" Type="http://schemas.openxmlformats.org/officeDocument/2006/relationships/hyperlink" Target="https://getlibraryhelp.highlands.edu/Continuity-of-Library-Servi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tlibraryhelp.highlands.edu/databases" TargetMode="External"/><Relationship Id="rId5" Type="http://schemas.openxmlformats.org/officeDocument/2006/relationships/hyperlink" Target="https://getlibraryhelp.highlands.edu/c.php?g=946163&amp;p=6821511" TargetMode="External"/><Relationship Id="rId4" Type="http://schemas.openxmlformats.org/officeDocument/2006/relationships/hyperlink" Target="https://getlibraryhelp.highlands.edu/home/instructio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tlibraryhelp.highlands.edu/database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989FC9-3EB8-4843-9166-4B49D6052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07" b="45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GHC In-service – 2020</a:t>
            </a:r>
            <a:br>
              <a:rPr lang="en-US" sz="4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Library Resources for your Digital Classroom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3BB1AD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Laura Gargis &amp; Marla Means</a:t>
            </a:r>
            <a:endParaRPr lang="en-US" dirty="0">
              <a:solidFill>
                <a:srgbClr val="3BB1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7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B8E07-C40A-4F58-9C20-D67630E3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43465"/>
            <a:ext cx="3382638" cy="1370605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Limit Catalog Results</a:t>
            </a:r>
            <a:endParaRPr lang="en-US" sz="3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75B31C-6F51-4CE3-985C-67E5403A5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247153"/>
            <a:ext cx="3358084" cy="3544046"/>
          </a:xfrm>
        </p:spPr>
        <p:txBody>
          <a:bodyPr>
            <a:normAutofit/>
          </a:bodyPr>
          <a:lstStyle/>
          <a:p>
            <a:pPr indent="-305435"/>
            <a:r>
              <a:rPr lang="en-US" sz="1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EBooks</a:t>
            </a:r>
            <a:r>
              <a:rPr lang="en-US" sz="1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only</a:t>
            </a:r>
          </a:p>
          <a:p>
            <a:pPr indent="-305435"/>
            <a:r>
              <a:rPr lang="en-US" sz="1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Click "Full Access Online"</a:t>
            </a:r>
          </a:p>
          <a:p>
            <a:pPr indent="-305435"/>
            <a:r>
              <a:rPr lang="en-US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Click "Books"</a:t>
            </a:r>
            <a:endParaRPr lang="en-US" sz="18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/>
            <a:r>
              <a:rPr lang="en-US" sz="1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Then click "Apply Filters"</a:t>
            </a:r>
          </a:p>
          <a:p>
            <a:pPr indent="-305435"/>
            <a:endParaRPr lang="en-US" sz="18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3622C39-F49D-48C0-A0DB-86A472B1A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375" y="643466"/>
            <a:ext cx="4813129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18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DEAD-CAA5-4526-A9B8-03ADCF96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EBooks in the GHC Catalog</a:t>
            </a:r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EDF44CD-9390-4124-9418-A5ADBF2D5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122" y="3624396"/>
            <a:ext cx="10353762" cy="3057258"/>
          </a:xfrm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0308ED60-8574-4046-B598-A2B35B8C18A7}"/>
              </a:ext>
            </a:extLst>
          </p:cNvPr>
          <p:cNvSpPr txBox="1">
            <a:spLocks/>
          </p:cNvSpPr>
          <p:nvPr/>
        </p:nvSpPr>
        <p:spPr>
          <a:xfrm>
            <a:off x="913796" y="2247153"/>
            <a:ext cx="7777684" cy="110564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-305435"/>
            <a:r>
              <a:rPr lang="en-US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Click on "Online Access"</a:t>
            </a:r>
          </a:p>
          <a:p>
            <a:pPr indent="-305435"/>
            <a:r>
              <a:rPr lang="en-US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Click any of the links that say "Full Text Available at"</a:t>
            </a:r>
          </a:p>
          <a:p>
            <a:pPr indent="-305435"/>
            <a:r>
              <a:rPr lang="en-US" sz="18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Share book with students using permalink</a:t>
            </a:r>
            <a:endParaRPr lang="en-US" sz="18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427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CDD186-03E3-4AED-BEB6-0B3BEC20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54B73-04E0-429F-ABC9-E8C9B2D3F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174075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GALILEO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0F8AE2-14A6-4F2D-B047-FAE9A5D5A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72101"/>
            <a:ext cx="5978072" cy="3722748"/>
          </a:xfrm>
        </p:spPr>
        <p:txBody>
          <a:bodyPr anchor="ctr">
            <a:normAutofit/>
          </a:bodyPr>
          <a:lstStyle/>
          <a:p>
            <a:pPr indent="-305435">
              <a:buClr>
                <a:srgbClr val="3BB1AD"/>
              </a:buClr>
            </a:pP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Scroll to Limit by Type on left toolbar under Refine My Results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47466E1-AABE-4F50-8401-E259577D1C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39" b="-3"/>
          <a:stretch/>
        </p:blipFill>
        <p:spPr>
          <a:xfrm>
            <a:off x="7552945" y="643465"/>
            <a:ext cx="3995592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1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4E2A4-5AF8-4E54-A62E-1D351793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Google Books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47B2C3C-3E44-4061-92E4-651344774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4315" y="2204960"/>
            <a:ext cx="6197668" cy="244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32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482A67-6CD8-49D7-9F85-52ECF9915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2EF23-62F4-43CE-9BB4-D1B7C0E2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305" y="965196"/>
            <a:ext cx="3131671" cy="26331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/>
              <a:t>Free Google eBooks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8F941B-B7E9-44F2-9A2C-5D35ACF9A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6476539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2532B10-9A1C-4668-856E-C65208563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0489" y="1464926"/>
            <a:ext cx="5562032" cy="378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96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CE659-07F2-4B33-AF57-B1097DB0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OpexStax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3B5F749-0CF2-44F6-A9F7-963B03545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884" r="3441" b="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9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C3EE-AAAC-434E-BEE3-99230D72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Embedded Librarians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6C5297-36AF-4E4F-A9ED-B171CE736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902189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611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642E2-CEDB-46D8-AECB-654AB88B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Add a librarian to your D2L class</a:t>
            </a:r>
            <a:endParaRPr lang="en-US" dirty="0" err="1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4C210A8-ABEC-45C5-ACCB-8DE3E32DE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05" y="1955737"/>
            <a:ext cx="7187413" cy="371474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C74648-A917-4E8D-B135-6E46E9466E8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211ECE3-2493-4EE3-B21A-FDBA87B4573E}"/>
              </a:ext>
            </a:extLst>
          </p:cNvPr>
          <p:cNvSpPr txBox="1">
            <a:spLocks/>
          </p:cNvSpPr>
          <p:nvPr/>
        </p:nvSpPr>
        <p:spPr>
          <a:xfrm>
            <a:off x="8035855" y="2126440"/>
            <a:ext cx="3358084" cy="354404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-305435"/>
            <a:r>
              <a:rPr lang="en-US" sz="1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Two Options</a:t>
            </a:r>
            <a:endParaRPr lang="en-US" dirty="0"/>
          </a:p>
          <a:p>
            <a:pPr marL="719455" lvl="1" indent="-269875"/>
            <a:r>
              <a:rPr lang="en-US" sz="1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Librarian NG – you can add yourself. Librarian has access to communicate with students and post content.</a:t>
            </a:r>
          </a:p>
          <a:p>
            <a:pPr marL="719455" lvl="1" indent="-269875"/>
            <a:r>
              <a:rPr lang="en-US" sz="1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Librarian G – Everything stated above plus access to gradebook. Requires dean approval.</a:t>
            </a:r>
          </a:p>
          <a:p>
            <a:pPr indent="-305435"/>
            <a:endParaRPr lang="en-US" sz="18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5673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6D4A05-AFD9-4D13-98E7-B23E4C9D7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BDD2-2663-4966-B776-737847E0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Add Participants – Add Existing Users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C5F45A2-3B5C-4623-B3FE-15F3D87E5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338" y="2119799"/>
            <a:ext cx="10912112" cy="17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2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98A-20E9-4C5F-B06A-A4CA7F2C5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IGNORE DEMO ACCOUNT – </a:t>
            </a:r>
            <a:b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Select Librarian NG</a:t>
            </a:r>
            <a:endParaRPr lang="en-US" dirty="0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30DAE4B-3445-49E7-AAFE-4239FDC18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95" y="2408376"/>
            <a:ext cx="10353762" cy="3050897"/>
          </a:xfrm>
        </p:spPr>
      </p:pic>
    </p:spTree>
    <p:extLst>
      <p:ext uri="{BB962C8B-B14F-4D97-AF65-F5344CB8AC3E}">
        <p14:creationId xmlns:p14="http://schemas.microsoft.com/office/powerpoint/2010/main" val="342755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2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54AC3-A0C0-48E6-B548-DB58A7D4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594" y="643465"/>
            <a:ext cx="5322273" cy="13706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Housekeeping</a:t>
            </a:r>
            <a:endParaRPr lang="en-US" sz="5400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8D531F6-A6D7-4874-822A-8E2E0CF60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80" y="1787079"/>
            <a:ext cx="10148640" cy="4627574"/>
          </a:xfrm>
        </p:spPr>
        <p:txBody>
          <a:bodyPr>
            <a:normAutofit fontScale="92500"/>
          </a:bodyPr>
          <a:lstStyle/>
          <a:p>
            <a:pPr indent="-305435"/>
            <a:r>
              <a:rPr lang="en-US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Thank you for being here!</a:t>
            </a:r>
          </a:p>
          <a:p>
            <a:pPr marL="37465" indent="0">
              <a:buNone/>
            </a:pPr>
            <a:endParaRPr lang="en-US" sz="24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/>
            <a:r>
              <a:rPr lang="en-US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Please mute yourself until you want to speak.</a:t>
            </a:r>
            <a:endParaRPr lang="en-US" dirty="0"/>
          </a:p>
          <a:p>
            <a:pPr marL="37465" indent="0">
              <a:buNone/>
            </a:pPr>
            <a:endParaRPr lang="en-US" sz="24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/>
            <a:r>
              <a:rPr lang="en-US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To be mindful of </a:t>
            </a:r>
            <a:r>
              <a:rPr lang="en-US" sz="24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bandwith</a:t>
            </a:r>
            <a:r>
              <a:rPr lang="en-US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, please keep your video off.</a:t>
            </a:r>
          </a:p>
          <a:p>
            <a:pPr indent="-305435"/>
            <a:endParaRPr lang="en-US" sz="24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/>
            <a:r>
              <a:rPr lang="en-US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We will be monitoring chat for questions, so feel free to post one as you have them.</a:t>
            </a:r>
          </a:p>
          <a:p>
            <a:pPr marL="37465" indent="0">
              <a:buNone/>
            </a:pPr>
            <a:endParaRPr lang="en-US" sz="24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/>
            <a:r>
              <a:rPr lang="en-US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We will also have time designated at the end of the presentation for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49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B12E-A02A-4228-9419-F00B2CD3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Librarian Enrolled – Now What?</a:t>
            </a:r>
            <a:endParaRPr lang="en-US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1311602D-0426-47CA-B9EA-F6F4FBA4BF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832447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3238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D3E2-F465-44FF-A145-44F15E05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Librarian Video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DE3A2-4293-43C3-9EF0-048C86B3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Librarians can pre-record a video giving students guidance on library resources to help with an assignment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The video can be embedded in D2L for students to refer to as needed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Put in an instruction request here: 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  <a:hlinkClick r:id="rId2"/>
              </a:rPr>
              <a:t>https://getlibraryhelp.highlands.edu/home/instruction</a:t>
            </a:r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 and make note that you would like a video presentation.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991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257B-91B3-43C6-BEBB-863338C5C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Librarian Live Session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CAAD6-C164-40AC-BA03-943542E0E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Librarians can use Zoom to give a library instruction session on library resources 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Zoom session gives students the opportunity to follow along and ask questions and gives the librarian the ability to demonstrate use of library resouces in real time for students.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Put in an instruction request here: 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hlinkClick r:id="rId2"/>
              </a:rPr>
              <a:t>https://getlibraryhelp.highlands.edu/home/instruction</a:t>
            </a:r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and make note that you would like a live Zoom session.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987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EFC08-7205-4A2E-93BD-FD0B4774B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Need a Resource We Don't Have?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0BB6F-98B8-4332-8CCF-4EA62E34A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Check with a librarian to make sure we can't access the resource you need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We will try to get access to materials that you need digitally</a:t>
            </a:r>
            <a:endParaRPr lang="en-US"/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Please keep in mind that there is no guarantee that we would be able to secure a resource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Complete the request form here: 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  <a:hlinkClick r:id="rId2"/>
              </a:rPr>
              <a:t>https://getlibraryhelp.highlands.edu/c.php?g=208434&amp;p=1375594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Contact Susanna Smith (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  <a:hlinkClick r:id="rId3"/>
              </a:rPr>
              <a:t>sussmith@highlands.edu</a:t>
            </a:r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) with questions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4628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46659-C071-4766-A014-B724837C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Resources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BC3B2-CA1D-4471-8460-8DB0198AD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Library Continuity - 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  <a:hlinkClick r:id="rId2"/>
              </a:rPr>
              <a:t>https://getlibraryhelp.highlands.edu/Continuity-of-Library-Services</a:t>
            </a:r>
            <a:endParaRPr lang="en-US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+mn-lt"/>
              <a:cs typeface="+mn-lt"/>
            </a:endParaRP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Contact Us - 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  <a:hlinkClick r:id="rId3"/>
              </a:rPr>
              <a:t>https://getlibraryhelp.highlands.edu/home/contactus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Instruction Request Form - 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  <a:hlinkClick r:id="rId4"/>
              </a:rPr>
              <a:t>https://getlibraryhelp.highlands.edu/home/instruction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Library Resources for Faculty - 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  <a:hlinkClick r:id="rId5"/>
              </a:rPr>
              <a:t>https://getlibraryhelp.highlands.edu/c.php?g=946163&amp;p=6821511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Subject-Specific Database Resources - </a:t>
            </a:r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  <a:hlinkClick r:id="rId6"/>
              </a:rPr>
              <a:t>https://getlibraryhelp.highlands.edu/databases</a:t>
            </a:r>
          </a:p>
          <a:p>
            <a:pPr indent="-305435"/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8996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989FC9-3EB8-4843-9166-4B49D6052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07" b="45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How to Contact a Librarian: 5 Ways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3BB1AD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Laura Gargis &amp; Marla Means</a:t>
            </a:r>
            <a:endParaRPr lang="en-US" dirty="0">
              <a:solidFill>
                <a:srgbClr val="3BB1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02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75649-EF93-4CA4-9460-37A0D482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Library Homepage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B2A72D8-41A2-437D-87BB-CDD630BB3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8429" y="1261562"/>
            <a:ext cx="7511210" cy="43421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C50AE-14E7-4738-B9B8-83E5A1520EF5}"/>
              </a:ext>
            </a:extLst>
          </p:cNvPr>
          <p:cNvSpPr txBox="1"/>
          <p:nvPr/>
        </p:nvSpPr>
        <p:spPr>
          <a:xfrm>
            <a:off x="6096000" y="464457"/>
            <a:ext cx="36140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getlibraryhelp.highlands.edu/home</a:t>
            </a:r>
          </a:p>
        </p:txBody>
      </p:sp>
    </p:spTree>
    <p:extLst>
      <p:ext uri="{BB962C8B-B14F-4D97-AF65-F5344CB8AC3E}">
        <p14:creationId xmlns:p14="http://schemas.microsoft.com/office/powerpoint/2010/main" val="815209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AB9C63-27B3-4275-BF3D-3E471704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18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9B364-85EA-4D07-B11A-2624364A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441" y="1742434"/>
            <a:ext cx="5441285" cy="29223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1. Chat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AAFF90-89E1-46D5-B8B5-3BFDBB92D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D77E8FA-8583-4018-9A7A-2D7AE6EBB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3339" y="693430"/>
            <a:ext cx="3551912" cy="502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72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AFA3B-13D2-4FAA-90F4-A6579AC43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80173-3015-43D6-A657-8FB5571C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77814"/>
            <a:ext cx="9440034" cy="10170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2. Email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94A5796-1429-421D-B9AE-34B9DA4DA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7079" y="1064806"/>
            <a:ext cx="7135405" cy="278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95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2321E-75F1-476C-9796-A70DE9BE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dirty="0"/>
              <a:t>3. Text Message &amp; 4. Call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83F27D7-3F2F-4361-8B4D-61BFC4167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4315" y="825979"/>
            <a:ext cx="6197668" cy="520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1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2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54AC3-A0C0-48E6-B548-DB58A7D4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42" y="643465"/>
            <a:ext cx="5322273" cy="137060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GALILEO:</a:t>
            </a:r>
            <a:br>
              <a:rPr lang="en-US" sz="3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n-US" sz="300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8D531F6-A6D7-4874-822A-8E2E0CF60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39" y="1612153"/>
            <a:ext cx="3403606" cy="4167500"/>
          </a:xfrm>
        </p:spPr>
        <p:txBody>
          <a:bodyPr>
            <a:normAutofit/>
          </a:bodyPr>
          <a:lstStyle/>
          <a:p>
            <a:pPr indent="-305435"/>
            <a:r>
              <a:rPr lang="en-US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Please Note:</a:t>
            </a:r>
          </a:p>
          <a:p>
            <a:pPr marL="719455" lvl="1" indent="-269875"/>
            <a:r>
              <a:rPr lang="en-US" sz="2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GALILEO has made some changes to its interface this summer and it may look differently than you are used to.</a:t>
            </a:r>
          </a:p>
          <a:p>
            <a:pPr marL="719455" lvl="1" indent="-269875"/>
            <a:r>
              <a:rPr lang="en-US" sz="2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Let us know if you or your students have any questions!</a:t>
            </a:r>
          </a:p>
        </p:txBody>
      </p:sp>
      <p:pic>
        <p:nvPicPr>
          <p:cNvPr id="5" name="Picture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630FE8D-123C-484C-91AA-8BD0B11D6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33036"/>
            <a:ext cx="7260771" cy="342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39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F3C74-1F7D-469B-A49C-0DD0B288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5. My GHC Library in D2L – Discussion Boards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9AFF566-94F1-41D6-AD29-AA525B757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273" y="609600"/>
            <a:ext cx="587375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47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989FC9-3EB8-4843-9166-4B49D6052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07" b="45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New Fall Safety Procedures in the Library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3BB1AD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Laura Gargis &amp; Marla Means</a:t>
            </a:r>
            <a:endParaRPr lang="en-US" dirty="0">
              <a:solidFill>
                <a:srgbClr val="3BB1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71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B1A65-5023-4A80-A646-58629A3C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43465"/>
            <a:ext cx="3382638" cy="13706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Fall 2020 Safety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F2AAC-57FF-4EA8-8871-5FCB2F3F0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6" y="2247153"/>
            <a:ext cx="3358084" cy="35440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305435">
              <a:lnSpc>
                <a:spcPct val="90000"/>
              </a:lnSpc>
            </a:pPr>
            <a:r>
              <a:rPr lang="en-US" sz="1800"/>
              <a:t>Masks Required </a:t>
            </a:r>
          </a:p>
          <a:p>
            <a:pPr indent="-305435">
              <a:lnSpc>
                <a:spcPct val="90000"/>
              </a:lnSpc>
            </a:pPr>
            <a:r>
              <a:rPr lang="en-US" sz="1800"/>
              <a:t>Check-In Table</a:t>
            </a:r>
          </a:p>
          <a:p>
            <a:pPr marL="719455" lvl="1" indent="-269875">
              <a:lnSpc>
                <a:spcPct val="90000"/>
              </a:lnSpc>
            </a:pPr>
            <a:r>
              <a:rPr lang="en-US"/>
              <a:t>Assigned Seating [Number Given]</a:t>
            </a:r>
          </a:p>
          <a:p>
            <a:pPr indent="-305435">
              <a:lnSpc>
                <a:spcPct val="90000"/>
              </a:lnSpc>
            </a:pPr>
            <a:r>
              <a:rPr lang="en-US" sz="1800"/>
              <a:t>Space Limits</a:t>
            </a:r>
          </a:p>
          <a:p>
            <a:pPr marL="719455" lvl="1" indent="-269875">
              <a:lnSpc>
                <a:spcPct val="90000"/>
              </a:lnSpc>
            </a:pPr>
            <a:r>
              <a:rPr lang="en-US"/>
              <a:t>Library Capacity [Varies]</a:t>
            </a:r>
          </a:p>
          <a:p>
            <a:pPr marL="719455" lvl="1" indent="-269875">
              <a:lnSpc>
                <a:spcPct val="90000"/>
              </a:lnSpc>
            </a:pPr>
            <a:r>
              <a:rPr lang="en-US"/>
              <a:t>Study Room Restriction = 1 </a:t>
            </a:r>
          </a:p>
          <a:p>
            <a:pPr indent="-305435">
              <a:lnSpc>
                <a:spcPct val="90000"/>
              </a:lnSpc>
            </a:pPr>
            <a:r>
              <a:rPr lang="en-US" sz="1800"/>
              <a:t>Closed Stacks</a:t>
            </a:r>
          </a:p>
          <a:p>
            <a:pPr indent="-305435">
              <a:lnSpc>
                <a:spcPct val="90000"/>
              </a:lnSpc>
            </a:pPr>
            <a:r>
              <a:rPr lang="en-US" sz="1800"/>
              <a:t>Every Other Computer</a:t>
            </a:r>
          </a:p>
        </p:txBody>
      </p:sp>
      <p:pic>
        <p:nvPicPr>
          <p:cNvPr id="5" name="Picture 5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BC2991EF-24B3-4E60-A56D-27E827EFA1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5348" y="1550745"/>
            <a:ext cx="6633184" cy="33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08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FF60-B873-4111-8407-1FCB299A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Help Us Help You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0008C-D3A1-4F2D-8773-1A42E1DC7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What else do you need?</a:t>
            </a:r>
          </a:p>
          <a:p>
            <a:pPr indent="-305435"/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Questions?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49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2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54AC3-A0C0-48E6-B548-DB58A7D4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56" y="452965"/>
            <a:ext cx="5322273" cy="137060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GALILEO:</a:t>
            </a:r>
            <a:br>
              <a:rPr lang="en-US" sz="3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Subject-Specific Databases</a:t>
            </a:r>
            <a:endParaRPr lang="en-US" sz="300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8D531F6-A6D7-4874-822A-8E2E0CF60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724" y="3290367"/>
            <a:ext cx="5281391" cy="3124286"/>
          </a:xfrm>
        </p:spPr>
        <p:txBody>
          <a:bodyPr>
            <a:normAutofit fontScale="92500" lnSpcReduction="20000"/>
          </a:bodyPr>
          <a:lstStyle/>
          <a:p>
            <a:pPr indent="-305435"/>
            <a:r>
              <a:rPr lang="en-US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Click on "Databases by Subject"</a:t>
            </a:r>
          </a:p>
          <a:p>
            <a:pPr indent="-305435"/>
            <a:r>
              <a:rPr lang="en-US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Select your subject</a:t>
            </a:r>
          </a:p>
          <a:p>
            <a:pPr indent="-305435"/>
            <a:r>
              <a:rPr lang="en-US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View subject-specific databases</a:t>
            </a:r>
          </a:p>
          <a:p>
            <a:pPr indent="-305435"/>
            <a:r>
              <a:rPr lang="en-US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Search individual databases by clicking on the database title.</a:t>
            </a:r>
          </a:p>
          <a:p>
            <a:pPr indent="-305435"/>
            <a:r>
              <a:rPr lang="en-US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Visit this site for librarian recommendations by subject area: </a:t>
            </a:r>
            <a:r>
              <a:rPr lang="en-US" sz="24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  <a:hlinkClick r:id="rId3"/>
              </a:rPr>
              <a:t>https://getlibraryhelp.highlands.edu/databases</a:t>
            </a:r>
            <a:endParaRPr lang="en-US" sz="24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2998225-1B53-46CF-9889-D372A4792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89" y="157841"/>
            <a:ext cx="5386275" cy="28146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AEE900-2176-415D-8B6E-61CB39D8FFCF}"/>
              </a:ext>
            </a:extLst>
          </p:cNvPr>
          <p:cNvSpPr/>
          <p:nvPr/>
        </p:nvSpPr>
        <p:spPr>
          <a:xfrm>
            <a:off x="2247075" y="2245590"/>
            <a:ext cx="1411157" cy="5036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5D636-B598-47B4-A63B-A2D901149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686" y="2251529"/>
            <a:ext cx="5537199" cy="43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5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54AC3-A0C0-48E6-B548-DB58A7D4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43465"/>
            <a:ext cx="3382638" cy="1370605"/>
          </a:xfrm>
        </p:spPr>
        <p:txBody>
          <a:bodyPr>
            <a:normAutofit/>
          </a:bodyPr>
          <a:lstStyle/>
          <a:p>
            <a:pPr algn="l"/>
            <a:r>
              <a:rPr lang="en-US" sz="30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GALILEO – Permalinks</a:t>
            </a:r>
            <a:endParaRPr lang="en-US" sz="3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E1ED4-7A81-4B88-B83E-7747E75EE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42" y="2247153"/>
            <a:ext cx="3953829" cy="3544046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305435"/>
            <a:r>
              <a:rPr lang="en-US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Permalink is a usable link directly to a resource in GALILEO</a:t>
            </a:r>
          </a:p>
          <a:p>
            <a:pPr indent="-305435"/>
            <a:r>
              <a:rPr lang="en-US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Using a permalink helps protect copyright</a:t>
            </a:r>
          </a:p>
          <a:p>
            <a:pPr indent="-305435"/>
            <a:r>
              <a:rPr lang="en-US" sz="240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Don't use the browser URL to direct students to a resource</a:t>
            </a:r>
            <a:endParaRPr lang="en-US" sz="24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57D7CD9-A072-40CD-8433-552218795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209" y="1073727"/>
            <a:ext cx="1641361" cy="471747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01A4D5-5FDE-4295-BB3B-13ED79A92151}"/>
              </a:ext>
            </a:extLst>
          </p:cNvPr>
          <p:cNvCxnSpPr/>
          <p:nvPr/>
        </p:nvCxnSpPr>
        <p:spPr>
          <a:xfrm>
            <a:off x="4634345" y="4537363"/>
            <a:ext cx="568037" cy="8589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833A403-D8E5-4A21-B254-4F7512B69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526" y="552255"/>
            <a:ext cx="5153891" cy="141008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32D27A-D208-405F-9CBD-E76A2955E618}"/>
              </a:ext>
            </a:extLst>
          </p:cNvPr>
          <p:cNvCxnSpPr>
            <a:cxnSpLocks/>
          </p:cNvCxnSpPr>
          <p:nvPr/>
        </p:nvCxnSpPr>
        <p:spPr>
          <a:xfrm>
            <a:off x="9490363" y="214744"/>
            <a:ext cx="568037" cy="8589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2822930-59D6-4BBE-9D65-E05E0E2EE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564" y="2694229"/>
            <a:ext cx="5541817" cy="162194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7E1AFE-BF59-4F6B-8F64-C9B5DB2072A8}"/>
              </a:ext>
            </a:extLst>
          </p:cNvPr>
          <p:cNvCxnSpPr>
            <a:cxnSpLocks/>
          </p:cNvCxnSpPr>
          <p:nvPr/>
        </p:nvCxnSpPr>
        <p:spPr>
          <a:xfrm>
            <a:off x="6553199" y="2473035"/>
            <a:ext cx="568037" cy="8589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6D3D04-9596-48E2-AB49-89613D67DF54}"/>
              </a:ext>
            </a:extLst>
          </p:cNvPr>
          <p:cNvCxnSpPr>
            <a:cxnSpLocks/>
          </p:cNvCxnSpPr>
          <p:nvPr/>
        </p:nvCxnSpPr>
        <p:spPr>
          <a:xfrm flipV="1">
            <a:off x="11630890" y="4177146"/>
            <a:ext cx="200891" cy="11499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33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B4E7-A0D6-426A-BBFB-E96CAE3B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Videos and Images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3E8B8-54DE-4619-8371-8837921D8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en-US" sz="3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Copyright issues – share links instead of streaming video live</a:t>
            </a:r>
          </a:p>
          <a:p>
            <a:pPr indent="-305435"/>
            <a:r>
              <a:rPr lang="en-US" sz="3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Kanopy, Swank, Films on Demand</a:t>
            </a:r>
          </a:p>
        </p:txBody>
      </p:sp>
    </p:spTree>
    <p:extLst>
      <p:ext uri="{BB962C8B-B14F-4D97-AF65-F5344CB8AC3E}">
        <p14:creationId xmlns:p14="http://schemas.microsoft.com/office/powerpoint/2010/main" val="186613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A7F5D76-1FEC-470A-B476-70574A89C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54AC3-A0C0-48E6-B548-DB58A7D4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GALILEO – Directing Students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E1ED4-7A81-4B88-B83E-7747E75EE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59" y="1534797"/>
            <a:ext cx="5343715" cy="4256403"/>
          </a:xfrm>
        </p:spPr>
        <p:txBody>
          <a:bodyPr anchor="ctr">
            <a:normAutofit/>
          </a:bodyPr>
          <a:lstStyle/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Involve a librarian so we can help your students even if we don't come to the class</a:t>
            </a:r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Can be extremely intimidating to students</a:t>
            </a:r>
            <a:endParaRPr lang="en-US" dirty="0"/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Be specific in instruction</a:t>
            </a: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Give students a keyword example</a:t>
            </a: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Tell them what a good article for the assignment might look like</a:t>
            </a:r>
          </a:p>
          <a:p>
            <a:pPr indent="-305435"/>
            <a:endParaRPr lang="en-US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CC25242-D51B-4A7D-B85C-931AF30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768" y="2161520"/>
            <a:ext cx="5647337" cy="30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0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7EA3-BF8B-43AC-B9C9-AD981F10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eBook Options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3CB613-4D84-4768-AA97-419C098EA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950126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287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9C1A7-AAA5-4C8D-AB2B-D91D2A69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11" y="4960719"/>
            <a:ext cx="3080798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Catalog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2C71585-0A55-4135-8FDA-FE20D50B2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94798" y="344632"/>
            <a:ext cx="7405609" cy="3714749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7F3D72-4835-41C1-A7CE-57232F6CFA76}"/>
              </a:ext>
            </a:extLst>
          </p:cNvPr>
          <p:cNvCxnSpPr/>
          <p:nvPr/>
        </p:nvCxnSpPr>
        <p:spPr>
          <a:xfrm>
            <a:off x="4281055" y="457200"/>
            <a:ext cx="9144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EBD3CD-716A-4F63-A4A3-18CDCD1B480F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075C4A-A22A-4A4E-B258-FA6EB1A4DF68}"/>
              </a:ext>
            </a:extLst>
          </p:cNvPr>
          <p:cNvSpPr txBox="1"/>
          <p:nvPr/>
        </p:nvSpPr>
        <p:spPr>
          <a:xfrm>
            <a:off x="5010150" y="3486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95D5801-4D66-4B92-9D5D-1079C9482BC3}"/>
              </a:ext>
            </a:extLst>
          </p:cNvPr>
          <p:cNvSpPr txBox="1">
            <a:spLocks/>
          </p:cNvSpPr>
          <p:nvPr/>
        </p:nvSpPr>
        <p:spPr>
          <a:xfrm>
            <a:off x="5125577" y="4596651"/>
            <a:ext cx="5336788" cy="19219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Search GHC books (hard copy and digital)</a:t>
            </a:r>
          </a:p>
          <a:p>
            <a:pPr indent="-305435"/>
            <a:r>
              <a:rPr lang="en-US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Search USG Books (hard copy request access only)</a:t>
            </a:r>
          </a:p>
        </p:txBody>
      </p:sp>
    </p:spTree>
    <p:extLst>
      <p:ext uri="{BB962C8B-B14F-4D97-AF65-F5344CB8AC3E}">
        <p14:creationId xmlns:p14="http://schemas.microsoft.com/office/powerpoint/2010/main" val="268022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C41"/>
      </a:dk2>
      <a:lt2>
        <a:srgbClr val="E9E4E4"/>
      </a:lt2>
      <a:accent1>
        <a:srgbClr val="3BB1AD"/>
      </a:accent1>
      <a:accent2>
        <a:srgbClr val="46B382"/>
      </a:accent2>
      <a:accent3>
        <a:srgbClr val="4D96C3"/>
      </a:accent3>
      <a:accent4>
        <a:srgbClr val="B13B9D"/>
      </a:accent4>
      <a:accent5>
        <a:srgbClr val="C34D7E"/>
      </a:accent5>
      <a:accent6>
        <a:srgbClr val="B23D3D"/>
      </a:accent6>
      <a:hlink>
        <a:srgbClr val="CB6467"/>
      </a:hlink>
      <a:folHlink>
        <a:srgbClr val="828282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SlateVTI</vt:lpstr>
      <vt:lpstr>GHC In-service – 2020 Library Resources for your Digital Classroom</vt:lpstr>
      <vt:lpstr>Housekeeping</vt:lpstr>
      <vt:lpstr>GALILEO: </vt:lpstr>
      <vt:lpstr>GALILEO: Subject-Specific Databases</vt:lpstr>
      <vt:lpstr>GALILEO – Permalinks</vt:lpstr>
      <vt:lpstr>Videos and Images</vt:lpstr>
      <vt:lpstr>GALILEO – Directing Students</vt:lpstr>
      <vt:lpstr>eBook Options</vt:lpstr>
      <vt:lpstr>Catalog</vt:lpstr>
      <vt:lpstr>Limit Catalog Results</vt:lpstr>
      <vt:lpstr>EBooks in the GHC Catalog</vt:lpstr>
      <vt:lpstr>GALILEO</vt:lpstr>
      <vt:lpstr>Google Books</vt:lpstr>
      <vt:lpstr>Free Google eBooks</vt:lpstr>
      <vt:lpstr>OpexStax</vt:lpstr>
      <vt:lpstr>Embedded Librarians</vt:lpstr>
      <vt:lpstr>Add a librarian to your D2L class</vt:lpstr>
      <vt:lpstr>Add Participants – Add Existing Users</vt:lpstr>
      <vt:lpstr>IGNORE DEMO ACCOUNT –  Select Librarian NG</vt:lpstr>
      <vt:lpstr>Librarian Enrolled – Now What?</vt:lpstr>
      <vt:lpstr>Librarian Video</vt:lpstr>
      <vt:lpstr>Librarian Live Session</vt:lpstr>
      <vt:lpstr>Need a Resource We Don't Have?</vt:lpstr>
      <vt:lpstr>Resources</vt:lpstr>
      <vt:lpstr>How to Contact a Librarian: 5 Ways</vt:lpstr>
      <vt:lpstr>Library Homepage</vt:lpstr>
      <vt:lpstr>1. Chat</vt:lpstr>
      <vt:lpstr>2. Email</vt:lpstr>
      <vt:lpstr>3. Text Message &amp; 4. Call</vt:lpstr>
      <vt:lpstr>5. My GHC Library in D2L – Discussion Boards</vt:lpstr>
      <vt:lpstr>New Fall Safety Procedures in the Library</vt:lpstr>
      <vt:lpstr>Fall 2020 Safety Procedures</vt:lpstr>
      <vt:lpstr>Help Us Help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1028</cp:revision>
  <dcterms:created xsi:type="dcterms:W3CDTF">2020-03-18T17:17:01Z</dcterms:created>
  <dcterms:modified xsi:type="dcterms:W3CDTF">2020-08-20T16:15:43Z</dcterms:modified>
</cp:coreProperties>
</file>