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87" r:id="rId4"/>
  </p:sldMasterIdLst>
  <p:notesMasterIdLst>
    <p:notesMasterId r:id="rId10"/>
  </p:notesMasterIdLst>
  <p:sldIdLst>
    <p:sldId id="270" r:id="rId5"/>
    <p:sldId id="289" r:id="rId6"/>
    <p:sldId id="272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7B5A63-E88E-4938-BCEB-6F587FD765BC}" v="144" dt="2019-05-23T15:49:49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d Welborn" userId="ab8b7236-2f81-42fe-ad5d-a73b894e9286" providerId="ADAL" clId="{EF7B5A63-E88E-4938-BCEB-6F587FD765BC}"/>
    <pc:docChg chg="undo custSel delSld modSld delMainMaster">
      <pc:chgData name="Chad Welborn" userId="ab8b7236-2f81-42fe-ad5d-a73b894e9286" providerId="ADAL" clId="{EF7B5A63-E88E-4938-BCEB-6F587FD765BC}" dt="2019-05-23T15:49:49.579" v="138" actId="20577"/>
      <pc:docMkLst>
        <pc:docMk/>
      </pc:docMkLst>
      <pc:sldChg chg="del">
        <pc:chgData name="Chad Welborn" userId="ab8b7236-2f81-42fe-ad5d-a73b894e9286" providerId="ADAL" clId="{EF7B5A63-E88E-4938-BCEB-6F587FD765BC}" dt="2019-05-23T15:41:41.374" v="54" actId="2696"/>
        <pc:sldMkLst>
          <pc:docMk/>
          <pc:sldMk cId="3592353539" sldId="256"/>
        </pc:sldMkLst>
      </pc:sldChg>
      <pc:sldChg chg="modSp">
        <pc:chgData name="Chad Welborn" userId="ab8b7236-2f81-42fe-ad5d-a73b894e9286" providerId="ADAL" clId="{EF7B5A63-E88E-4938-BCEB-6F587FD765BC}" dt="2019-05-23T15:49:49.579" v="138" actId="20577"/>
        <pc:sldMkLst>
          <pc:docMk/>
          <pc:sldMk cId="2726014998" sldId="272"/>
        </pc:sldMkLst>
        <pc:spChg chg="mod">
          <ac:chgData name="Chad Welborn" userId="ab8b7236-2f81-42fe-ad5d-a73b894e9286" providerId="ADAL" clId="{EF7B5A63-E88E-4938-BCEB-6F587FD765BC}" dt="2019-05-23T15:49:49.579" v="138" actId="20577"/>
          <ac:spMkLst>
            <pc:docMk/>
            <pc:sldMk cId="2726014998" sldId="272"/>
            <ac:spMk id="2" creationId="{00000000-0000-0000-0000-000000000000}"/>
          </ac:spMkLst>
        </pc:spChg>
      </pc:sldChg>
      <pc:sldChg chg="modSp">
        <pc:chgData name="Chad Welborn" userId="ab8b7236-2f81-42fe-ad5d-a73b894e9286" providerId="ADAL" clId="{EF7B5A63-E88E-4938-BCEB-6F587FD765BC}" dt="2019-05-23T15:40:44.072" v="53" actId="1076"/>
        <pc:sldMkLst>
          <pc:docMk/>
          <pc:sldMk cId="315865725" sldId="291"/>
        </pc:sldMkLst>
        <pc:spChg chg="mod">
          <ac:chgData name="Chad Welborn" userId="ab8b7236-2f81-42fe-ad5d-a73b894e9286" providerId="ADAL" clId="{EF7B5A63-E88E-4938-BCEB-6F587FD765BC}" dt="2019-05-23T15:40:44.072" v="53" actId="1076"/>
          <ac:spMkLst>
            <pc:docMk/>
            <pc:sldMk cId="315865725" sldId="291"/>
            <ac:spMk id="8" creationId="{284819DB-01FB-407E-8AB0-973F02EEB36C}"/>
          </ac:spMkLst>
        </pc:spChg>
        <pc:picChg chg="mod">
          <ac:chgData name="Chad Welborn" userId="ab8b7236-2f81-42fe-ad5d-a73b894e9286" providerId="ADAL" clId="{EF7B5A63-E88E-4938-BCEB-6F587FD765BC}" dt="2019-05-23T15:39:54.039" v="1" actId="14100"/>
          <ac:picMkLst>
            <pc:docMk/>
            <pc:sldMk cId="315865725" sldId="291"/>
            <ac:picMk id="3" creationId="{6BABB7A7-6D73-4D15-AAFE-1EA9BCE5C9F2}"/>
          </ac:picMkLst>
        </pc:picChg>
      </pc:sldChg>
      <pc:sldMasterChg chg="del delSldLayout">
        <pc:chgData name="Chad Welborn" userId="ab8b7236-2f81-42fe-ad5d-a73b894e9286" providerId="ADAL" clId="{EF7B5A63-E88E-4938-BCEB-6F587FD765BC}" dt="2019-05-23T15:41:41.382" v="66" actId="2696"/>
        <pc:sldMasterMkLst>
          <pc:docMk/>
          <pc:sldMasterMk cId="587271524" sldId="2147483648"/>
        </pc:sldMasterMkLst>
        <pc:sldLayoutChg chg="del">
          <pc:chgData name="Chad Welborn" userId="ab8b7236-2f81-42fe-ad5d-a73b894e9286" providerId="ADAL" clId="{EF7B5A63-E88E-4938-BCEB-6F587FD765BC}" dt="2019-05-23T15:41:41.374" v="55" actId="2696"/>
          <pc:sldLayoutMkLst>
            <pc:docMk/>
            <pc:sldMasterMk cId="587271524" sldId="2147483648"/>
            <pc:sldLayoutMk cId="1132142872" sldId="2147483649"/>
          </pc:sldLayoutMkLst>
        </pc:sldLayoutChg>
        <pc:sldLayoutChg chg="del">
          <pc:chgData name="Chad Welborn" userId="ab8b7236-2f81-42fe-ad5d-a73b894e9286" providerId="ADAL" clId="{EF7B5A63-E88E-4938-BCEB-6F587FD765BC}" dt="2019-05-23T15:41:41.375" v="56" actId="2696"/>
          <pc:sldLayoutMkLst>
            <pc:docMk/>
            <pc:sldMasterMk cId="587271524" sldId="2147483648"/>
            <pc:sldLayoutMk cId="3668156515" sldId="2147483650"/>
          </pc:sldLayoutMkLst>
        </pc:sldLayoutChg>
        <pc:sldLayoutChg chg="del">
          <pc:chgData name="Chad Welborn" userId="ab8b7236-2f81-42fe-ad5d-a73b894e9286" providerId="ADAL" clId="{EF7B5A63-E88E-4938-BCEB-6F587FD765BC}" dt="2019-05-23T15:41:41.376" v="57" actId="2696"/>
          <pc:sldLayoutMkLst>
            <pc:docMk/>
            <pc:sldMasterMk cId="587271524" sldId="2147483648"/>
            <pc:sldLayoutMk cId="3861134382" sldId="2147483651"/>
          </pc:sldLayoutMkLst>
        </pc:sldLayoutChg>
        <pc:sldLayoutChg chg="del">
          <pc:chgData name="Chad Welborn" userId="ab8b7236-2f81-42fe-ad5d-a73b894e9286" providerId="ADAL" clId="{EF7B5A63-E88E-4938-BCEB-6F587FD765BC}" dt="2019-05-23T15:41:41.377" v="58" actId="2696"/>
          <pc:sldLayoutMkLst>
            <pc:docMk/>
            <pc:sldMasterMk cId="587271524" sldId="2147483648"/>
            <pc:sldLayoutMk cId="723369232" sldId="2147483652"/>
          </pc:sldLayoutMkLst>
        </pc:sldLayoutChg>
        <pc:sldLayoutChg chg="del">
          <pc:chgData name="Chad Welborn" userId="ab8b7236-2f81-42fe-ad5d-a73b894e9286" providerId="ADAL" clId="{EF7B5A63-E88E-4938-BCEB-6F587FD765BC}" dt="2019-05-23T15:41:41.377" v="59" actId="2696"/>
          <pc:sldLayoutMkLst>
            <pc:docMk/>
            <pc:sldMasterMk cId="587271524" sldId="2147483648"/>
            <pc:sldLayoutMk cId="3078351750" sldId="2147483653"/>
          </pc:sldLayoutMkLst>
        </pc:sldLayoutChg>
        <pc:sldLayoutChg chg="del">
          <pc:chgData name="Chad Welborn" userId="ab8b7236-2f81-42fe-ad5d-a73b894e9286" providerId="ADAL" clId="{EF7B5A63-E88E-4938-BCEB-6F587FD765BC}" dt="2019-05-23T15:41:41.378" v="60" actId="2696"/>
          <pc:sldLayoutMkLst>
            <pc:docMk/>
            <pc:sldMasterMk cId="587271524" sldId="2147483648"/>
            <pc:sldLayoutMk cId="1236957804" sldId="2147483654"/>
          </pc:sldLayoutMkLst>
        </pc:sldLayoutChg>
        <pc:sldLayoutChg chg="del">
          <pc:chgData name="Chad Welborn" userId="ab8b7236-2f81-42fe-ad5d-a73b894e9286" providerId="ADAL" clId="{EF7B5A63-E88E-4938-BCEB-6F587FD765BC}" dt="2019-05-23T15:41:41.378" v="61" actId="2696"/>
          <pc:sldLayoutMkLst>
            <pc:docMk/>
            <pc:sldMasterMk cId="587271524" sldId="2147483648"/>
            <pc:sldLayoutMk cId="3547322922" sldId="2147483655"/>
          </pc:sldLayoutMkLst>
        </pc:sldLayoutChg>
        <pc:sldLayoutChg chg="del">
          <pc:chgData name="Chad Welborn" userId="ab8b7236-2f81-42fe-ad5d-a73b894e9286" providerId="ADAL" clId="{EF7B5A63-E88E-4938-BCEB-6F587FD765BC}" dt="2019-05-23T15:41:41.379" v="62" actId="2696"/>
          <pc:sldLayoutMkLst>
            <pc:docMk/>
            <pc:sldMasterMk cId="587271524" sldId="2147483648"/>
            <pc:sldLayoutMk cId="363716660" sldId="2147483656"/>
          </pc:sldLayoutMkLst>
        </pc:sldLayoutChg>
        <pc:sldLayoutChg chg="del">
          <pc:chgData name="Chad Welborn" userId="ab8b7236-2f81-42fe-ad5d-a73b894e9286" providerId="ADAL" clId="{EF7B5A63-E88E-4938-BCEB-6F587FD765BC}" dt="2019-05-23T15:41:41.380" v="63" actId="2696"/>
          <pc:sldLayoutMkLst>
            <pc:docMk/>
            <pc:sldMasterMk cId="587271524" sldId="2147483648"/>
            <pc:sldLayoutMk cId="2763584739" sldId="2147483657"/>
          </pc:sldLayoutMkLst>
        </pc:sldLayoutChg>
        <pc:sldLayoutChg chg="del">
          <pc:chgData name="Chad Welborn" userId="ab8b7236-2f81-42fe-ad5d-a73b894e9286" providerId="ADAL" clId="{EF7B5A63-E88E-4938-BCEB-6F587FD765BC}" dt="2019-05-23T15:41:41.380" v="64" actId="2696"/>
          <pc:sldLayoutMkLst>
            <pc:docMk/>
            <pc:sldMasterMk cId="587271524" sldId="2147483648"/>
            <pc:sldLayoutMk cId="2560872046" sldId="2147483658"/>
          </pc:sldLayoutMkLst>
        </pc:sldLayoutChg>
        <pc:sldLayoutChg chg="del">
          <pc:chgData name="Chad Welborn" userId="ab8b7236-2f81-42fe-ad5d-a73b894e9286" providerId="ADAL" clId="{EF7B5A63-E88E-4938-BCEB-6F587FD765BC}" dt="2019-05-23T15:41:41.381" v="65" actId="2696"/>
          <pc:sldLayoutMkLst>
            <pc:docMk/>
            <pc:sldMasterMk cId="587271524" sldId="2147483648"/>
            <pc:sldLayoutMk cId="1720934541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61804-1A04-4D1B-B044-F18D75D72E2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7ECA2-1CE6-4AFF-923F-DAE2A2B0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Font: Calibri</a:t>
            </a:r>
          </a:p>
          <a:p>
            <a:r>
              <a:rPr lang="en-US" dirty="0"/>
              <a:t>Size: 24pt</a:t>
            </a:r>
            <a:r>
              <a:rPr lang="en-US" dirty="0">
                <a:latin typeface="Calibri" panose="020F0502020204030204" pitchFamily="34" charset="0"/>
              </a:rPr>
              <a:t>–60pt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27DE3-0F71-4550-9231-1799C6D41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32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02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Font: Calibri</a:t>
            </a:r>
          </a:p>
          <a:p>
            <a:r>
              <a:rPr lang="en-US"/>
              <a:t>Size: 24pt</a:t>
            </a:r>
            <a:r>
              <a:rPr lang="en-US">
                <a:latin typeface="Calibri" panose="020F0502020204030204" pitchFamily="34" charset="0"/>
              </a:rPr>
              <a:t>–60pt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27DE3-0F71-4550-9231-1799C6D41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32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3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IMPORTANT!</a:t>
            </a:r>
          </a:p>
          <a:p>
            <a:r>
              <a:rPr lang="en-US" baseline="0" dirty="0"/>
              <a:t>Please pay attention to the formatting of the menu and following these guidelines.</a:t>
            </a:r>
          </a:p>
          <a:p>
            <a:pPr defTabSz="924641">
              <a:buFont typeface="Arial" pitchFamily="34" charset="0"/>
              <a:buChar char="•"/>
              <a:defRPr/>
            </a:pPr>
            <a:r>
              <a:rPr lang="en-US" b="1" u="none" baseline="0" dirty="0"/>
              <a:t> Menu Item Title: </a:t>
            </a:r>
            <a:r>
              <a:rPr lang="en-US" b="0" u="none" baseline="0" dirty="0"/>
              <a:t>Use the font named </a:t>
            </a:r>
            <a:r>
              <a:rPr lang="en-US" b="1" u="sng" baseline="0" dirty="0"/>
              <a:t>CENTURY GOTHIC  </a:t>
            </a:r>
            <a:r>
              <a:rPr lang="en-US" b="0" u="none" baseline="0" dirty="0"/>
              <a:t>with </a:t>
            </a:r>
            <a:r>
              <a:rPr lang="en-US" b="1" u="none" baseline="0" dirty="0"/>
              <a:t>size 24pt </a:t>
            </a:r>
            <a:r>
              <a:rPr lang="en-US" b="0" u="none" baseline="0" dirty="0"/>
              <a:t>and should all be in UPPERCASE.</a:t>
            </a:r>
          </a:p>
          <a:p>
            <a:pPr defTabSz="942210">
              <a:buFont typeface="Arial" pitchFamily="34" charset="0"/>
              <a:buChar char="•"/>
              <a:defRPr/>
            </a:pPr>
            <a:r>
              <a:rPr lang="en-US" b="1" u="none" baseline="0" dirty="0"/>
              <a:t> Menu Price: </a:t>
            </a:r>
            <a:r>
              <a:rPr lang="en-US" b="0" u="none" baseline="0" dirty="0"/>
              <a:t>Use the font named </a:t>
            </a:r>
            <a:r>
              <a:rPr lang="en-US" b="1" u="sng" baseline="0" dirty="0"/>
              <a:t>CENTURY GOTHIC </a:t>
            </a:r>
            <a:r>
              <a:rPr lang="en-US" b="0" u="none" baseline="0" dirty="0"/>
              <a:t>with </a:t>
            </a:r>
            <a:r>
              <a:rPr lang="en-US" b="1" u="none" baseline="0" dirty="0"/>
              <a:t>size 24pt</a:t>
            </a:r>
            <a:r>
              <a:rPr lang="en-US" b="0" u="none" baseline="0" dirty="0"/>
              <a:t>.</a:t>
            </a:r>
          </a:p>
          <a:p>
            <a:pPr defTabSz="942210">
              <a:buFont typeface="Arial" pitchFamily="34" charset="0"/>
              <a:buChar char="•"/>
              <a:defRPr/>
            </a:pPr>
            <a:r>
              <a:rPr lang="en-US" b="1" u="none" baseline="0" dirty="0"/>
              <a:t> Menu Description: </a:t>
            </a:r>
            <a:r>
              <a:rPr lang="en-US" b="0" u="none" baseline="0" dirty="0"/>
              <a:t>Use the font named </a:t>
            </a:r>
            <a:r>
              <a:rPr lang="en-US" b="1" u="sng" baseline="0" dirty="0"/>
              <a:t>CENTURY GOTHIC </a:t>
            </a:r>
            <a:r>
              <a:rPr lang="en-US" b="0" u="none" baseline="0" dirty="0"/>
              <a:t>with </a:t>
            </a:r>
            <a:r>
              <a:rPr lang="en-US" b="1" u="none" baseline="0" dirty="0"/>
              <a:t>size 20pt,</a:t>
            </a:r>
            <a:r>
              <a:rPr lang="en-US" b="0" u="none" baseline="0" dirty="0"/>
              <a:t> </a:t>
            </a:r>
            <a:r>
              <a:rPr lang="en-US" b="0" i="1" u="none" baseline="0" dirty="0"/>
              <a:t>Italicized</a:t>
            </a:r>
            <a:r>
              <a:rPr lang="en-US" b="0" u="none" baseline="0" dirty="0"/>
              <a:t> and Sentence Case.</a:t>
            </a:r>
          </a:p>
          <a:p>
            <a:pPr defTabSz="942210">
              <a:buFont typeface="Arial" pitchFamily="34" charset="0"/>
              <a:buChar char="•"/>
              <a:defRPr/>
            </a:pPr>
            <a:endParaRPr lang="en-US" b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27DE3-0F71-4550-9231-1799C6D41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32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94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90D203A-6A2A-439A-AC54-940997D8A97F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795513-203A-4B49-9C58-C8D6E64FAB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12669CF7-AFF6-4CAC-9FF0-CE330512A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82872BCF-869B-449A-BD34-C70B1E078A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694C-1F2B-4B5A-8A2B-F74F6AC201BC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E0D-A285-4417-A24E-3E35034F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62158"/>
      </p:ext>
    </p:extLst>
  </p:cSld>
  <p:clrMapOvr>
    <a:masterClrMapping/>
  </p:clrMapOvr>
  <p:transition spd="slow" advClick="0" advTm="7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694C-1F2B-4B5A-8A2B-F74F6AC201BC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E0D-A285-4417-A24E-3E35034F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73772"/>
      </p:ext>
    </p:extLst>
  </p:cSld>
  <p:clrMapOvr>
    <a:masterClrMapping/>
  </p:clrMapOvr>
  <p:transition spd="slow" advClick="0" advTm="7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694C-1F2B-4B5A-8A2B-F74F6AC201BC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E0D-A285-4417-A24E-3E35034F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29"/>
      </p:ext>
    </p:extLst>
  </p:cSld>
  <p:clrMapOvr>
    <a:masterClrMapping/>
  </p:clrMapOvr>
  <p:transition spd="slow" advClick="0" advTm="7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E7C1-77DC-460A-A912-AF07020793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478" y="1121877"/>
            <a:ext cx="9143037" cy="2387768"/>
          </a:xfrm>
        </p:spPr>
        <p:txBody>
          <a:bodyPr anchor="b"/>
          <a:lstStyle>
            <a:lvl1pPr>
              <a:defRPr sz="5444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A8086-9641-4D78-AEB5-D09BA405FB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478" y="3601815"/>
            <a:ext cx="9143037" cy="1656176"/>
          </a:xfrm>
        </p:spPr>
        <p:txBody>
          <a:bodyPr anchorCtr="1"/>
          <a:lstStyle>
            <a:lvl1pPr algn="ctr">
              <a:defRPr sz="2177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EE29C-83A1-485B-8084-6E2FC2B199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80A1F-F71E-43E3-8D05-B810BDB1AB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EFBBE-7651-4D72-98D8-115BE4062A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9C319-2414-4DB4-9A79-7508B055C6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6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C847-97EA-4909-8A0D-676D99C589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2AE50-F92F-48DE-951F-8AB7C821D3E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A7529-BB55-474A-8010-DB6844233D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2EBA-0307-4E1C-A7C5-8B04137223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2EA31-3BE9-4051-B305-88C9160A00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08CA64-0CAF-46A6-A7ED-1AF0EA0640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36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C446-BECA-4D66-81BA-2E9BC0355B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364" y="1709456"/>
            <a:ext cx="10515838" cy="2852943"/>
          </a:xfrm>
        </p:spPr>
        <p:txBody>
          <a:bodyPr anchor="b"/>
          <a:lstStyle>
            <a:lvl1pPr>
              <a:defRPr sz="5444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4FA66-A01E-4736-9DD5-D7F925DC4A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364" y="4589766"/>
            <a:ext cx="10515838" cy="1499195"/>
          </a:xfrm>
        </p:spPr>
        <p:txBody>
          <a:bodyPr/>
          <a:lstStyle>
            <a:lvl1pPr>
              <a:defRPr sz="2177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79130-25A7-4046-A388-B0EBC3C572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E62F5-9ACC-4E71-A614-D94BE17CF8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D69A2-4AEF-4182-9896-21F992CB34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4E391D-3EFF-459D-86BE-45751386DE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7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C1B7-802E-47DB-A93A-5A5B34F666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9A7FD-0C64-4611-9359-842B936C6D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71674" y="1795867"/>
            <a:ext cx="5262718" cy="37559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E9A6E-34E7-460D-8A1B-6CB9FBA6441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18718" y="1795867"/>
            <a:ext cx="5262718" cy="37559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77E92-D263-44BF-BB44-8A948717E5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41D74-CDEF-4170-9ADD-6122EBFCA4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54C15-C531-40F3-88DD-046407FF0B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3ABA37-8904-4302-B4AC-4D1D4C6B61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1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1C27-F705-4489-A197-D19BFF455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038" y="365796"/>
            <a:ext cx="10515838" cy="1324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EA97-E2E3-4299-9C5A-15150159F3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039" y="1680654"/>
            <a:ext cx="5159038" cy="823770"/>
          </a:xfrm>
        </p:spPr>
        <p:txBody>
          <a:bodyPr anchor="b"/>
          <a:lstStyle>
            <a:lvl1pPr>
              <a:defRPr sz="217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B8598-A59C-43BA-B69F-A0A924B9F6E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039" y="2504425"/>
            <a:ext cx="5159038" cy="36853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BC487-AF9E-4274-A81C-8BCA4728810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803" y="1680654"/>
            <a:ext cx="5182075" cy="823770"/>
          </a:xfrm>
        </p:spPr>
        <p:txBody>
          <a:bodyPr anchor="b"/>
          <a:lstStyle>
            <a:lvl1pPr>
              <a:defRPr sz="217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21D4E-5E4C-4A78-AFA5-E03B21980E7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803" y="2504425"/>
            <a:ext cx="5182075" cy="36853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42FF55-4D84-4F6B-8FA7-6ED0CEB283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2FD6C-7726-4BE3-A7EE-F62B07FB2C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23EB6B-7141-44EC-8B78-F817B354D8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BD7C9A-7A76-43E2-A62A-ECAB673D92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5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18820-C17F-4DC7-A718-9A10BED96F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97B3B-1F77-45C8-8351-7EC1EDC6DA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A0AB1-905C-4B13-B754-787DABE1DD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679E5-63C2-4CD4-8D9B-0BFD836408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1F65AC-9646-423E-884E-9AC0C5E2CE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94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D1BF3-CF5D-4F9A-814E-2BF6275A29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C4DE7-EFF3-46EC-B431-926453969D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F2DE7-2828-4E46-8106-ACEB5EB341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4AD075-42D7-4003-83C7-28C4B5E6A0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0234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1FAF-0077-4B72-8089-455A6C6FCE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038" y="456530"/>
            <a:ext cx="3932165" cy="1601452"/>
          </a:xfrm>
        </p:spPr>
        <p:txBody>
          <a:bodyPr anchor="b"/>
          <a:lstStyle>
            <a:lvl1pPr>
              <a:defRPr sz="2903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7ED98-7E2B-4443-BAF6-08B0F0FE1B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4000" y="987942"/>
            <a:ext cx="6170877" cy="4873471"/>
          </a:xfrm>
        </p:spPr>
        <p:txBody>
          <a:bodyPr/>
          <a:lstStyle>
            <a:lvl1pPr>
              <a:defRPr/>
            </a:lvl1pPr>
            <a:lvl2pPr>
              <a:defRPr sz="2540"/>
            </a:lvl2pPr>
            <a:lvl3pPr>
              <a:defRPr sz="2177"/>
            </a:lvl3pPr>
            <a:lvl4pPr>
              <a:defRPr sz="1815"/>
            </a:lvl4pPr>
            <a:lvl5pPr>
              <a:defRPr sz="181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CDCEE-CF2F-44BF-A6A5-5E74366BC32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038" y="2057973"/>
            <a:ext cx="3932165" cy="3810640"/>
          </a:xfrm>
        </p:spPr>
        <p:txBody>
          <a:bodyPr/>
          <a:lstStyle>
            <a:lvl1pPr>
              <a:defRPr sz="145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0A0CF-C137-401A-9060-450CE1DC53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7A5C9-F3B3-4F5E-998B-635CE15D96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73D30-6534-4812-830C-76A88A7601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65F376-4332-463E-B55B-5281099B49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6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694C-1F2B-4B5A-8A2B-F74F6AC201BC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E0D-A285-4417-A24E-3E35034F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39197"/>
      </p:ext>
    </p:extLst>
  </p:cSld>
  <p:clrMapOvr>
    <a:masterClrMapping/>
  </p:clrMapOvr>
  <p:transition spd="slow" advClick="0" advTm="700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CCF6-04A4-475D-AE3D-C01D05E86F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038" y="456530"/>
            <a:ext cx="3932165" cy="1601452"/>
          </a:xfrm>
        </p:spPr>
        <p:txBody>
          <a:bodyPr anchor="b"/>
          <a:lstStyle>
            <a:lvl1pPr>
              <a:defRPr sz="2903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3E5C1-2BBF-4904-9937-58462F62057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4000" y="987942"/>
            <a:ext cx="6170877" cy="487347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82028-6782-4337-ACD8-5823E44600D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038" y="2057973"/>
            <a:ext cx="3932165" cy="3810640"/>
          </a:xfrm>
        </p:spPr>
        <p:txBody>
          <a:bodyPr/>
          <a:lstStyle>
            <a:lvl1pPr>
              <a:defRPr sz="145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CB729-C35C-4581-A925-CB4356E738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27D43-A5A5-46F3-8520-0A614756D5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E7FD7-3D13-47B0-AC80-02BB5E6A7B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2739EA-3D94-495A-B6B6-496396F2D1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56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1314-903E-4E41-8C92-0D6F35E110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0D20B-88CF-4F3A-9026-BEA0003F519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B6C1E-5B06-45A4-A1F5-A137272EDE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9BC17-6644-4285-926B-43F3329400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FF66A-C35F-449C-AE2B-F48D545F64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6E9A3C-AD9C-435F-B216-07D4AA513C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6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DF026-0586-4A7E-BFCB-ADA0E67F4A2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686" y="273627"/>
            <a:ext cx="2741763" cy="527815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450E8-C11D-4F95-AFAC-732C2BEB21F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8644" y="273627"/>
            <a:ext cx="8046717" cy="527815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C4328-A178-494B-B68C-27DA73A547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F8FB7-497A-4B4E-A375-319D7B533C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143E5-9A7C-421F-A769-655C0BCA0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6015D0-1B0C-442F-8AC4-0AB633CC9F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80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56400" y="2006600"/>
            <a:ext cx="4368800" cy="4622800"/>
          </a:xfrm>
        </p:spPr>
        <p:txBody>
          <a:bodyPr>
            <a:normAutofit/>
          </a:bodyPr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508869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694C-1F2B-4B5A-8A2B-F74F6AC201BC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E0D-A285-4417-A24E-3E35034F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38469"/>
      </p:ext>
    </p:extLst>
  </p:cSld>
  <p:clrMapOvr>
    <a:masterClrMapping/>
  </p:clrMapOvr>
  <p:transition spd="slow" advClick="0" advTm="700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56400" y="1193800"/>
            <a:ext cx="4368800" cy="5435600"/>
          </a:xfrm>
        </p:spPr>
        <p:txBody>
          <a:bodyPr>
            <a:normAutofit/>
          </a:bodyPr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05583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088617" indent="0">
              <a:buNone/>
              <a:defRPr sz="1933">
                <a:solidFill>
                  <a:schemeClr val="tx1">
                    <a:tint val="75000"/>
                  </a:schemeClr>
                </a:solidFill>
              </a:defRPr>
            </a:lvl3pPr>
            <a:lvl4pPr marL="1632926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 marL="217723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  <a:lvl6pPr marL="2721543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6pPr>
            <a:lvl7pPr marL="3265851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7pPr>
            <a:lvl8pPr marL="381016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8pPr>
            <a:lvl9pPr marL="4354468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694C-1F2B-4B5A-8A2B-F74F6AC201BC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E0D-A285-4417-A24E-3E35034F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06649"/>
      </p:ext>
    </p:extLst>
  </p:cSld>
  <p:clrMapOvr>
    <a:masterClrMapping/>
  </p:clrMapOvr>
  <p:transition spd="slow" advClick="0" advTm="7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4"/>
            </a:lvl1pPr>
            <a:lvl2pPr>
              <a:defRPr sz="28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4"/>
            </a:lvl1pPr>
            <a:lvl2pPr>
              <a:defRPr sz="28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694C-1F2B-4B5A-8A2B-F74F6AC201BC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E0D-A285-4417-A24E-3E35034F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70002"/>
      </p:ext>
    </p:extLst>
  </p:cSld>
  <p:clrMapOvr>
    <a:masterClrMapping/>
  </p:clrMapOvr>
  <p:transition spd="slow" advClick="0" advTm="7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67" b="1"/>
            </a:lvl1pPr>
            <a:lvl2pPr marL="544309" indent="0">
              <a:buNone/>
              <a:defRPr sz="2400" b="1"/>
            </a:lvl2pPr>
            <a:lvl3pPr marL="1088617" indent="0">
              <a:buNone/>
              <a:defRPr sz="2133" b="1"/>
            </a:lvl3pPr>
            <a:lvl4pPr marL="1632926" indent="0">
              <a:buNone/>
              <a:defRPr sz="1933" b="1"/>
            </a:lvl4pPr>
            <a:lvl5pPr marL="2177234" indent="0">
              <a:buNone/>
              <a:defRPr sz="1933" b="1"/>
            </a:lvl5pPr>
            <a:lvl6pPr marL="2721543" indent="0">
              <a:buNone/>
              <a:defRPr sz="1933" b="1"/>
            </a:lvl6pPr>
            <a:lvl7pPr marL="3265851" indent="0">
              <a:buNone/>
              <a:defRPr sz="1933" b="1"/>
            </a:lvl7pPr>
            <a:lvl8pPr marL="3810160" indent="0">
              <a:buNone/>
              <a:defRPr sz="1933" b="1"/>
            </a:lvl8pPr>
            <a:lvl9pPr marL="4354468" indent="0">
              <a:buNone/>
              <a:defRPr sz="1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67"/>
            </a:lvl1pPr>
            <a:lvl2pPr>
              <a:defRPr sz="2400"/>
            </a:lvl2pPr>
            <a:lvl3pPr>
              <a:defRPr sz="2133"/>
            </a:lvl3pPr>
            <a:lvl4pPr>
              <a:defRPr sz="1933"/>
            </a:lvl4pPr>
            <a:lvl5pPr>
              <a:defRPr sz="1933"/>
            </a:lvl5pPr>
            <a:lvl6pPr>
              <a:defRPr sz="1933"/>
            </a:lvl6pPr>
            <a:lvl7pPr>
              <a:defRPr sz="1933"/>
            </a:lvl7pPr>
            <a:lvl8pPr>
              <a:defRPr sz="1933"/>
            </a:lvl8pPr>
            <a:lvl9pPr>
              <a:defRPr sz="1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867" b="1"/>
            </a:lvl1pPr>
            <a:lvl2pPr marL="544309" indent="0">
              <a:buNone/>
              <a:defRPr sz="2400" b="1"/>
            </a:lvl2pPr>
            <a:lvl3pPr marL="1088617" indent="0">
              <a:buNone/>
              <a:defRPr sz="2133" b="1"/>
            </a:lvl3pPr>
            <a:lvl4pPr marL="1632926" indent="0">
              <a:buNone/>
              <a:defRPr sz="1933" b="1"/>
            </a:lvl4pPr>
            <a:lvl5pPr marL="2177234" indent="0">
              <a:buNone/>
              <a:defRPr sz="1933" b="1"/>
            </a:lvl5pPr>
            <a:lvl6pPr marL="2721543" indent="0">
              <a:buNone/>
              <a:defRPr sz="1933" b="1"/>
            </a:lvl6pPr>
            <a:lvl7pPr marL="3265851" indent="0">
              <a:buNone/>
              <a:defRPr sz="1933" b="1"/>
            </a:lvl7pPr>
            <a:lvl8pPr marL="3810160" indent="0">
              <a:buNone/>
              <a:defRPr sz="1933" b="1"/>
            </a:lvl8pPr>
            <a:lvl9pPr marL="4354468" indent="0">
              <a:buNone/>
              <a:defRPr sz="1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67"/>
            </a:lvl1pPr>
            <a:lvl2pPr>
              <a:defRPr sz="2400"/>
            </a:lvl2pPr>
            <a:lvl3pPr>
              <a:defRPr sz="2133"/>
            </a:lvl3pPr>
            <a:lvl4pPr>
              <a:defRPr sz="1933"/>
            </a:lvl4pPr>
            <a:lvl5pPr>
              <a:defRPr sz="1933"/>
            </a:lvl5pPr>
            <a:lvl6pPr>
              <a:defRPr sz="1933"/>
            </a:lvl6pPr>
            <a:lvl7pPr>
              <a:defRPr sz="1933"/>
            </a:lvl7pPr>
            <a:lvl8pPr>
              <a:defRPr sz="1933"/>
            </a:lvl8pPr>
            <a:lvl9pPr>
              <a:defRPr sz="1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694C-1F2B-4B5A-8A2B-F74F6AC201BC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E0D-A285-4417-A24E-3E35034F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11770"/>
      </p:ext>
    </p:extLst>
  </p:cSld>
  <p:clrMapOvr>
    <a:masterClrMapping/>
  </p:clrMapOvr>
  <p:transition spd="slow" advClick="0" advTm="7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694C-1F2B-4B5A-8A2B-F74F6AC201BC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E0D-A285-4417-A24E-3E35034F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33157"/>
      </p:ext>
    </p:extLst>
  </p:cSld>
  <p:clrMapOvr>
    <a:masterClrMapping/>
  </p:clrMapOvr>
  <p:transition spd="slow" advClick="0" advTm="7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694C-1F2B-4B5A-8A2B-F74F6AC201BC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E0D-A285-4417-A24E-3E35034F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39897"/>
      </p:ext>
    </p:extLst>
  </p:cSld>
  <p:clrMapOvr>
    <a:masterClrMapping/>
  </p:clrMapOvr>
  <p:transition spd="slow" advClick="0" advTm="7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334"/>
            </a:lvl2pPr>
            <a:lvl3pPr>
              <a:defRPr sz="28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67"/>
            </a:lvl1pPr>
            <a:lvl2pPr marL="544309" indent="0">
              <a:buNone/>
              <a:defRPr sz="1400"/>
            </a:lvl2pPr>
            <a:lvl3pPr marL="1088617" indent="0">
              <a:buNone/>
              <a:defRPr sz="1200"/>
            </a:lvl3pPr>
            <a:lvl4pPr marL="1632926" indent="0">
              <a:buNone/>
              <a:defRPr sz="1067"/>
            </a:lvl4pPr>
            <a:lvl5pPr marL="2177234" indent="0">
              <a:buNone/>
              <a:defRPr sz="1067"/>
            </a:lvl5pPr>
            <a:lvl6pPr marL="2721543" indent="0">
              <a:buNone/>
              <a:defRPr sz="1067"/>
            </a:lvl6pPr>
            <a:lvl7pPr marL="3265851" indent="0">
              <a:buNone/>
              <a:defRPr sz="1067"/>
            </a:lvl7pPr>
            <a:lvl8pPr marL="3810160" indent="0">
              <a:buNone/>
              <a:defRPr sz="1067"/>
            </a:lvl8pPr>
            <a:lvl9pPr marL="4354468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694C-1F2B-4B5A-8A2B-F74F6AC201BC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E0D-A285-4417-A24E-3E35034F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29634"/>
      </p:ext>
    </p:extLst>
  </p:cSld>
  <p:clrMapOvr>
    <a:masterClrMapping/>
  </p:clrMapOvr>
  <p:transition spd="slow" advClick="0" advTm="7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309" indent="0">
              <a:buNone/>
              <a:defRPr sz="3334"/>
            </a:lvl2pPr>
            <a:lvl3pPr marL="1088617" indent="0">
              <a:buNone/>
              <a:defRPr sz="2867"/>
            </a:lvl3pPr>
            <a:lvl4pPr marL="1632926" indent="0">
              <a:buNone/>
              <a:defRPr sz="2400"/>
            </a:lvl4pPr>
            <a:lvl5pPr marL="2177234" indent="0">
              <a:buNone/>
              <a:defRPr sz="2400"/>
            </a:lvl5pPr>
            <a:lvl6pPr marL="2721543" indent="0">
              <a:buNone/>
              <a:defRPr sz="2400"/>
            </a:lvl6pPr>
            <a:lvl7pPr marL="3265851" indent="0">
              <a:buNone/>
              <a:defRPr sz="2400"/>
            </a:lvl7pPr>
            <a:lvl8pPr marL="3810160" indent="0">
              <a:buNone/>
              <a:defRPr sz="2400"/>
            </a:lvl8pPr>
            <a:lvl9pPr marL="4354468" indent="0">
              <a:buNone/>
              <a:defRPr sz="2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67"/>
            </a:lvl1pPr>
            <a:lvl2pPr marL="544309" indent="0">
              <a:buNone/>
              <a:defRPr sz="1400"/>
            </a:lvl2pPr>
            <a:lvl3pPr marL="1088617" indent="0">
              <a:buNone/>
              <a:defRPr sz="1200"/>
            </a:lvl3pPr>
            <a:lvl4pPr marL="1632926" indent="0">
              <a:buNone/>
              <a:defRPr sz="1067"/>
            </a:lvl4pPr>
            <a:lvl5pPr marL="2177234" indent="0">
              <a:buNone/>
              <a:defRPr sz="1067"/>
            </a:lvl5pPr>
            <a:lvl6pPr marL="2721543" indent="0">
              <a:buNone/>
              <a:defRPr sz="1067"/>
            </a:lvl6pPr>
            <a:lvl7pPr marL="3265851" indent="0">
              <a:buNone/>
              <a:defRPr sz="1067"/>
            </a:lvl7pPr>
            <a:lvl8pPr marL="3810160" indent="0">
              <a:buNone/>
              <a:defRPr sz="1067"/>
            </a:lvl8pPr>
            <a:lvl9pPr marL="4354468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694C-1F2B-4B5A-8A2B-F74F6AC201BC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E0D-A285-4417-A24E-3E35034F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26529"/>
      </p:ext>
    </p:extLst>
  </p:cSld>
  <p:clrMapOvr>
    <a:masterClrMapping/>
  </p:clrMapOvr>
  <p:transition spd="slow" advClick="0" advTm="7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694C-1F2B-4B5A-8A2B-F74F6AC201BC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DDE0D-A285-4417-A24E-3E35034F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5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7000">
    <p:fade thruBlk="1"/>
  </p:transition>
  <p:txStyles>
    <p:titleStyle>
      <a:lvl1pPr algn="ctr" defTabSz="1088617" rtl="0" eaLnBrk="1" latinLnBrk="0" hangingPunct="1">
        <a:spcBef>
          <a:spcPct val="0"/>
        </a:spcBef>
        <a:buNone/>
        <a:defRPr sz="5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232" indent="-408232" algn="l" defTabSz="108861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02" indent="-340193" algn="l" defTabSz="1088617" rtl="0" eaLnBrk="1" latinLnBrk="0" hangingPunct="1">
        <a:spcBef>
          <a:spcPct val="20000"/>
        </a:spcBef>
        <a:buFont typeface="Arial" pitchFamily="34" charset="0"/>
        <a:buChar char="–"/>
        <a:defRPr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771" indent="-272154" algn="l" defTabSz="1088617" rtl="0" eaLnBrk="1" latinLnBrk="0" hangingPunct="1">
        <a:spcBef>
          <a:spcPct val="20000"/>
        </a:spcBef>
        <a:buFont typeface="Arial" pitchFamily="34" charset="0"/>
        <a:buChar char="•"/>
        <a:defRPr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5080" indent="-272154" algn="l" defTabSz="108861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88" indent="-272154" algn="l" defTabSz="108861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697" indent="-272154" algn="l" defTabSz="1088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006" indent="-272154" algn="l" defTabSz="1088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314" indent="-272154" algn="l" defTabSz="1088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623" indent="-272154" algn="l" defTabSz="1088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309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617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926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234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543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851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10160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468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4C853-D2DC-4C8E-B10D-B782FF5D95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61" y="273355"/>
            <a:ext cx="10971688" cy="1145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8BDA6-AE7F-44E1-BC7F-AF97117D63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0801" y="1796217"/>
            <a:ext cx="10710447" cy="37557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D7DB-0086-4FD1-A71A-6A093A67552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40181" y="5953980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82958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7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2729-85C2-4855-8092-05F02F09782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300027" y="5953980"/>
            <a:ext cx="386418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82958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7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67DDB-6FD5-45C4-93CF-78A3E227C9F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71746" y="5953980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82958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7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C364DAD-7AF1-4291-884D-872CA068DD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ctr" defTabSz="829585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756" b="0" i="0" u="none" strike="noStrike" kern="0" cap="none" spc="0" baseline="0">
          <a:solidFill>
            <a:srgbClr val="280099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829585" rtl="0" fontAlgn="auto" hangingPunct="0">
        <a:lnSpc>
          <a:spcPct val="100000"/>
        </a:lnSpc>
        <a:spcBef>
          <a:spcPts val="0"/>
        </a:spcBef>
        <a:spcAft>
          <a:spcPts val="1284"/>
        </a:spcAft>
        <a:buNone/>
        <a:tabLst/>
        <a:defRPr lang="en-US" sz="2903" b="0" i="0" u="none" strike="noStrike" kern="0" cap="none" spc="0" baseline="0">
          <a:solidFill>
            <a:srgbClr val="000080"/>
          </a:solidFill>
          <a:uFillTx/>
          <a:latin typeface="Albany" pitchFamily="18"/>
          <a:cs typeface="Tahoma" pitchFamily="2"/>
        </a:defRPr>
      </a:lvl1pPr>
      <a:lvl2pPr marL="622189" marR="0" lvl="1" indent="-207396" algn="l" defTabSz="829585" rtl="0" fontAlgn="auto" hangingPunct="1">
        <a:lnSpc>
          <a:spcPct val="90000"/>
        </a:lnSpc>
        <a:spcBef>
          <a:spcPts val="453"/>
        </a:spcBef>
        <a:spcAft>
          <a:spcPts val="0"/>
        </a:spcAft>
        <a:buSzPct val="100000"/>
        <a:buFont typeface="Arial" pitchFamily="34"/>
        <a:buChar char="•"/>
        <a:tabLst/>
        <a:defRPr lang="en-US" sz="2177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036981" marR="0" lvl="2" indent="-207396" algn="l" defTabSz="829585" rtl="0" fontAlgn="auto" hangingPunct="1">
        <a:lnSpc>
          <a:spcPct val="90000"/>
        </a:lnSpc>
        <a:spcBef>
          <a:spcPts val="453"/>
        </a:spcBef>
        <a:spcAft>
          <a:spcPts val="0"/>
        </a:spcAft>
        <a:buSzPct val="100000"/>
        <a:buFont typeface="Arial" pitchFamily="34"/>
        <a:buChar char="•"/>
        <a:tabLst/>
        <a:defRPr lang="en-US" sz="1815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451774" marR="0" lvl="3" indent="-207396" algn="l" defTabSz="829585" rtl="0" fontAlgn="auto" hangingPunct="1">
        <a:lnSpc>
          <a:spcPct val="90000"/>
        </a:lnSpc>
        <a:spcBef>
          <a:spcPts val="453"/>
        </a:spcBef>
        <a:spcAft>
          <a:spcPts val="0"/>
        </a:spcAft>
        <a:buSzPct val="100000"/>
        <a:buFont typeface="Arial" pitchFamily="34"/>
        <a:buChar char="•"/>
        <a:tabLst/>
        <a:defRPr lang="en-US" sz="1633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866567" marR="0" lvl="4" indent="-207396" algn="l" defTabSz="829585" rtl="0" fontAlgn="auto" hangingPunct="1">
        <a:lnSpc>
          <a:spcPct val="90000"/>
        </a:lnSpc>
        <a:spcBef>
          <a:spcPts val="453"/>
        </a:spcBef>
        <a:spcAft>
          <a:spcPts val="0"/>
        </a:spcAft>
        <a:buSzPct val="100000"/>
        <a:buFont typeface="Arial" pitchFamily="34"/>
        <a:buChar char="•"/>
        <a:tabLst/>
        <a:defRPr lang="en-US" sz="1633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281359" indent="-207396" algn="l" defTabSz="829585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151" indent="-207396" algn="l" defTabSz="829585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944" indent="-207396" algn="l" defTabSz="829585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737" indent="-207396" algn="l" defTabSz="829585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8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93" algn="l" defTabSz="82958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85" algn="l" defTabSz="82958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78" algn="l" defTabSz="82958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170" algn="l" defTabSz="82958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963" algn="l" defTabSz="82958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756" algn="l" defTabSz="82958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548" algn="l" defTabSz="82958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341" algn="l" defTabSz="829585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694C-1F2B-4B5A-8A2B-F74F6AC201BC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DDE0D-A285-4417-A24E-3E35034F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9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1088617" rtl="0" eaLnBrk="1" latinLnBrk="0" hangingPunct="1">
        <a:spcBef>
          <a:spcPct val="0"/>
        </a:spcBef>
        <a:buNone/>
        <a:defRPr sz="5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232" indent="-408232" algn="l" defTabSz="108861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02" indent="-340193" algn="l" defTabSz="1088617" rtl="0" eaLnBrk="1" latinLnBrk="0" hangingPunct="1">
        <a:spcBef>
          <a:spcPct val="20000"/>
        </a:spcBef>
        <a:buFont typeface="Arial" pitchFamily="34" charset="0"/>
        <a:buChar char="–"/>
        <a:defRPr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771" indent="-272154" algn="l" defTabSz="1088617" rtl="0" eaLnBrk="1" latinLnBrk="0" hangingPunct="1">
        <a:spcBef>
          <a:spcPct val="20000"/>
        </a:spcBef>
        <a:buFont typeface="Arial" pitchFamily="34" charset="0"/>
        <a:buChar char="•"/>
        <a:defRPr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5080" indent="-272154" algn="l" defTabSz="108861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88" indent="-272154" algn="l" defTabSz="108861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697" indent="-272154" algn="l" defTabSz="1088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006" indent="-272154" algn="l" defTabSz="1088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314" indent="-272154" algn="l" defTabSz="1088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623" indent="-272154" algn="l" defTabSz="1088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309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617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926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234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543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851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10160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468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694C-1F2B-4B5A-8A2B-F74F6AC201BC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DDE0D-A285-4417-A24E-3E35034F6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8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1088617" rtl="0" eaLnBrk="1" latinLnBrk="0" hangingPunct="1">
        <a:spcBef>
          <a:spcPct val="0"/>
        </a:spcBef>
        <a:buNone/>
        <a:defRPr sz="5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232" indent="-408232" algn="l" defTabSz="108861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02" indent="-340193" algn="l" defTabSz="1088617" rtl="0" eaLnBrk="1" latinLnBrk="0" hangingPunct="1">
        <a:spcBef>
          <a:spcPct val="20000"/>
        </a:spcBef>
        <a:buFont typeface="Arial" pitchFamily="34" charset="0"/>
        <a:buChar char="–"/>
        <a:defRPr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771" indent="-272154" algn="l" defTabSz="1088617" rtl="0" eaLnBrk="1" latinLnBrk="0" hangingPunct="1">
        <a:spcBef>
          <a:spcPct val="20000"/>
        </a:spcBef>
        <a:buFont typeface="Arial" pitchFamily="34" charset="0"/>
        <a:buChar char="•"/>
        <a:defRPr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5080" indent="-272154" algn="l" defTabSz="108861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88" indent="-272154" algn="l" defTabSz="108861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697" indent="-272154" algn="l" defTabSz="1088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006" indent="-272154" algn="l" defTabSz="1088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314" indent="-272154" algn="l" defTabSz="1088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623" indent="-272154" algn="l" defTabSz="1088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309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617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926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234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543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851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10160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468" algn="l" defTabSz="10886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02400" y="1701800"/>
            <a:ext cx="4368800" cy="4622800"/>
          </a:xfrm>
        </p:spPr>
        <p:txBody>
          <a:bodyPr>
            <a:normAutofit lnSpcReduction="10000"/>
          </a:bodyPr>
          <a:lstStyle/>
          <a:p>
            <a:endParaRPr lang="en-US" sz="600" dirty="0"/>
          </a:p>
          <a:p>
            <a:pPr algn="ctr"/>
            <a:r>
              <a:rPr lang="en-US" sz="4000" dirty="0"/>
              <a:t>June 3 thru June 6</a:t>
            </a:r>
          </a:p>
          <a:p>
            <a:pPr algn="ctr"/>
            <a:r>
              <a:rPr lang="en-US" sz="3200" dirty="0"/>
              <a:t>Southern Fried </a:t>
            </a:r>
          </a:p>
          <a:p>
            <a:pPr algn="ctr"/>
            <a:r>
              <a:rPr lang="en-US" sz="3200" dirty="0"/>
              <a:t>Chicken Shaker </a:t>
            </a:r>
          </a:p>
          <a:p>
            <a:pPr algn="ctr"/>
            <a:r>
              <a:rPr lang="en-US" sz="3200" dirty="0"/>
              <a:t>Salad</a:t>
            </a:r>
          </a:p>
          <a:p>
            <a:pPr algn="ctr"/>
            <a:r>
              <a:rPr lang="en-US" sz="3200" dirty="0"/>
              <a:t>$5.99</a:t>
            </a:r>
          </a:p>
          <a:p>
            <a:pPr algn="ctr"/>
            <a:r>
              <a:rPr lang="en-US" sz="3200" dirty="0"/>
              <a:t>Combo with a litter of Water </a:t>
            </a:r>
          </a:p>
          <a:p>
            <a:pPr algn="ctr"/>
            <a:r>
              <a:rPr lang="en-US" sz="3200" dirty="0"/>
              <a:t>$7.00</a:t>
            </a:r>
          </a:p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4711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1DEEAE-E27C-4F9C-A627-8299D79F3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482601"/>
            <a:ext cx="3606800" cy="5435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F5356-72CD-4A12-9635-8C8B79F7991F}"/>
              </a:ext>
            </a:extLst>
          </p:cNvPr>
          <p:cNvSpPr txBox="1"/>
          <p:nvPr/>
        </p:nvSpPr>
        <p:spPr>
          <a:xfrm>
            <a:off x="6350000" y="214967"/>
            <a:ext cx="4622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617"/>
            <a:r>
              <a:rPr lang="en-US" sz="4800" dirty="0">
                <a:solidFill>
                  <a:prstClr val="black"/>
                </a:solidFill>
                <a:latin typeface="Calibri"/>
              </a:rPr>
              <a:t>Buy </a:t>
            </a:r>
          </a:p>
          <a:p>
            <a:pPr algn="ctr" defTabSz="1088617"/>
            <a:r>
              <a:rPr lang="en-US" sz="4800" dirty="0">
                <a:solidFill>
                  <a:prstClr val="black"/>
                </a:solidFill>
                <a:latin typeface="Calibri"/>
              </a:rPr>
              <a:t>2 </a:t>
            </a:r>
          </a:p>
          <a:p>
            <a:pPr algn="ctr" defTabSz="1088617"/>
            <a:r>
              <a:rPr lang="en-US" sz="4800" dirty="0">
                <a:solidFill>
                  <a:prstClr val="black"/>
                </a:solidFill>
                <a:latin typeface="Calibri"/>
              </a:rPr>
              <a:t>20 oz bottle Soda </a:t>
            </a:r>
          </a:p>
          <a:p>
            <a:pPr algn="ctr" defTabSz="1088617"/>
            <a:r>
              <a:rPr lang="en-US" sz="4800" dirty="0">
                <a:solidFill>
                  <a:prstClr val="black"/>
                </a:solidFill>
                <a:latin typeface="Calibri"/>
              </a:rPr>
              <a:t> $2.50</a:t>
            </a:r>
          </a:p>
          <a:p>
            <a:pPr algn="ctr" defTabSz="1088617"/>
            <a:endParaRPr lang="en-US" sz="4800" dirty="0">
              <a:solidFill>
                <a:prstClr val="black"/>
              </a:solidFill>
              <a:latin typeface="Calibri"/>
            </a:endParaRPr>
          </a:p>
          <a:p>
            <a:pPr algn="ctr" defTabSz="1088617"/>
            <a:r>
              <a:rPr lang="en-US" sz="4800" dirty="0">
                <a:solidFill>
                  <a:prstClr val="black"/>
                </a:solidFill>
                <a:latin typeface="Calibri"/>
              </a:rPr>
              <a:t>1 </a:t>
            </a:r>
          </a:p>
          <a:p>
            <a:pPr algn="ctr" defTabSz="1088617"/>
            <a:r>
              <a:rPr lang="en-US" sz="4800" dirty="0">
                <a:solidFill>
                  <a:prstClr val="black"/>
                </a:solidFill>
                <a:latin typeface="Calibri"/>
              </a:rPr>
              <a:t>20 oz bottle Soda </a:t>
            </a:r>
          </a:p>
          <a:p>
            <a:pPr algn="ctr" defTabSz="1088617"/>
            <a:r>
              <a:rPr lang="en-US" sz="4800" dirty="0">
                <a:solidFill>
                  <a:prstClr val="black"/>
                </a:solidFill>
                <a:latin typeface="Calibri"/>
              </a:rPr>
              <a:t>$1.40</a:t>
            </a:r>
          </a:p>
        </p:txBody>
      </p:sp>
    </p:spTree>
    <p:extLst>
      <p:ext uri="{BB962C8B-B14F-4D97-AF65-F5344CB8AC3E}">
        <p14:creationId xmlns:p14="http://schemas.microsoft.com/office/powerpoint/2010/main" val="813783834"/>
      </p:ext>
    </p:extLst>
  </p:cSld>
  <p:clrMapOvr>
    <a:masterClrMapping/>
  </p:clrMapOvr>
  <p:transition spd="slow" advClick="0" advTm="7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56400" y="2097569"/>
            <a:ext cx="4368800" cy="3612116"/>
          </a:xfrm>
        </p:spPr>
        <p:txBody>
          <a:bodyPr/>
          <a:lstStyle/>
          <a:p>
            <a:pPr algn="ctr"/>
            <a:r>
              <a:rPr lang="en-US" u="sng" dirty="0"/>
              <a:t>Community Coffee’s </a:t>
            </a:r>
          </a:p>
          <a:p>
            <a:pPr algn="ctr"/>
            <a:r>
              <a:rPr lang="en-US" sz="2400" dirty="0"/>
              <a:t>Iced Signature Coffee</a:t>
            </a:r>
          </a:p>
          <a:p>
            <a:pPr algn="ctr"/>
            <a:r>
              <a:rPr lang="en-US" sz="2400" dirty="0"/>
              <a:t>$2.99</a:t>
            </a:r>
          </a:p>
          <a:p>
            <a:pPr algn="ctr"/>
            <a:r>
              <a:rPr lang="en-US" sz="2400" dirty="0"/>
              <a:t>16 oz cup</a:t>
            </a:r>
          </a:p>
          <a:p>
            <a:pPr algn="ctr"/>
            <a:endParaRPr lang="en-US" sz="1000" dirty="0"/>
          </a:p>
          <a:p>
            <a:pPr algn="ctr"/>
            <a:r>
              <a:rPr lang="en-US" u="sng" dirty="0"/>
              <a:t>Dunkin Donut</a:t>
            </a:r>
          </a:p>
          <a:p>
            <a:pPr algn="ctr"/>
            <a:r>
              <a:rPr lang="en-US" sz="2400" dirty="0"/>
              <a:t>Iced Coffee Bottles</a:t>
            </a:r>
          </a:p>
          <a:p>
            <a:pPr algn="ctr"/>
            <a:r>
              <a:rPr lang="en-US" sz="2400" dirty="0"/>
              <a:t>$2.99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1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BB7A7-6D73-4D15-AAFE-1EA9BCE5C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8143"/>
            <a:ext cx="5619750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4819DB-01FB-407E-8AB0-973F02EEB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2550" y="1967023"/>
            <a:ext cx="5283200" cy="221157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Bike Give Away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Congratulations to Mike </a:t>
            </a:r>
            <a:r>
              <a:rPr lang="en-US" sz="4000" dirty="0" smtClean="0">
                <a:solidFill>
                  <a:schemeClr val="tx1"/>
                </a:solidFill>
              </a:rPr>
              <a:t>Smithson </a:t>
            </a:r>
            <a:r>
              <a:rPr lang="en-US" sz="4000" dirty="0">
                <a:solidFill>
                  <a:schemeClr val="tx1"/>
                </a:solidFill>
              </a:rPr>
              <a:t>our winner!!!</a:t>
            </a:r>
          </a:p>
        </p:txBody>
      </p:sp>
    </p:spTree>
    <p:extLst>
      <p:ext uri="{BB962C8B-B14F-4D97-AF65-F5344CB8AC3E}">
        <p14:creationId xmlns:p14="http://schemas.microsoft.com/office/powerpoint/2010/main" val="31586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04D3-4C99-4ACD-8964-605215041C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02919"/>
            <a:ext cx="8229630" cy="1733936"/>
          </a:xfrm>
        </p:spPr>
        <p:txBody>
          <a:bodyPr>
            <a:spAutoFit/>
          </a:bodyPr>
          <a:lstStyle/>
          <a:p>
            <a:pPr lvl="0"/>
            <a:r>
              <a:rPr lang="en-US"/>
              <a:t>Charger Cafe</a:t>
            </a:r>
            <a:br>
              <a:rPr lang="en-US"/>
            </a:br>
            <a:r>
              <a:rPr lang="en-US"/>
              <a:t>Hours </a:t>
            </a:r>
            <a:br>
              <a:rPr lang="en-US"/>
            </a:br>
            <a:r>
              <a:rPr lang="en-US">
                <a:solidFill>
                  <a:srgbClr val="2C009A"/>
                </a:solidFill>
              </a:rPr>
              <a:t>June</a:t>
            </a:r>
            <a:r>
              <a:rPr lang="en-US"/>
              <a:t> 3, 2019 Thru August 1, 2019</a:t>
            </a:r>
            <a:endParaRPr lang="en-US" sz="2359">
              <a:solidFill>
                <a:srgbClr val="B84700"/>
              </a:solidFill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06E1DB6-3FC4-4F8E-AFC3-238D3DCAEB5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07383" y="5070648"/>
            <a:ext cx="3576342" cy="145905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29AE3-03F5-4EAB-8BE0-2CFABB1FE1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58533" y="1915230"/>
            <a:ext cx="8275022" cy="3082575"/>
          </a:xfrm>
        </p:spPr>
        <p:txBody>
          <a:bodyPr anchorCtr="1">
            <a:spAutoFit/>
          </a:bodyPr>
          <a:lstStyle/>
          <a:p>
            <a:pPr lvl="0" algn="ctr"/>
            <a:r>
              <a:rPr lang="en-US">
                <a:solidFill>
                  <a:srgbClr val="4472C4"/>
                </a:solidFill>
              </a:rPr>
              <a:t>Monday Thru Thursday</a:t>
            </a:r>
          </a:p>
          <a:p>
            <a:pPr lvl="0" algn="ctr"/>
            <a:r>
              <a:rPr lang="en-US">
                <a:solidFill>
                  <a:srgbClr val="4472C4"/>
                </a:solidFill>
              </a:rPr>
              <a:t>11:00 am to 1:30 pm</a:t>
            </a:r>
          </a:p>
          <a:p>
            <a:pPr lvl="0" algn="ctr"/>
            <a:endParaRPr lang="en-US" sz="100">
              <a:solidFill>
                <a:srgbClr val="4472C4"/>
              </a:solidFill>
            </a:endParaRPr>
          </a:p>
          <a:p>
            <a:pPr lvl="0" algn="ctr"/>
            <a:r>
              <a:rPr lang="en-US" b="1" u="sng">
                <a:solidFill>
                  <a:srgbClr val="4472C4"/>
                </a:solidFill>
              </a:rPr>
              <a:t>Catering is always available</a:t>
            </a:r>
          </a:p>
          <a:p>
            <a:pPr lvl="0" algn="ctr"/>
            <a:r>
              <a:rPr lang="en-US">
                <a:solidFill>
                  <a:srgbClr val="4472C4"/>
                </a:solidFill>
              </a:rPr>
              <a:t>Contact: Chad Welborn</a:t>
            </a:r>
          </a:p>
          <a:p>
            <a:pPr lvl="0" algn="ctr"/>
            <a:r>
              <a:rPr lang="en-US">
                <a:solidFill>
                  <a:srgbClr val="4472C4"/>
                </a:solidFill>
              </a:rPr>
              <a:t>chad.welborn@aladdinfood.com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 aqu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168</Words>
  <Application>Microsoft Office PowerPoint</Application>
  <PresentationFormat>Widescreen</PresentationFormat>
  <Paragraphs>46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Albany</vt:lpstr>
      <vt:lpstr>Arial</vt:lpstr>
      <vt:lpstr>Calibri</vt:lpstr>
      <vt:lpstr>Lucida Sans Unicode</vt:lpstr>
      <vt:lpstr>Tahoma</vt:lpstr>
      <vt:lpstr>Times New Roman</vt:lpstr>
      <vt:lpstr>1_Office Theme</vt:lpstr>
      <vt:lpstr>lyt aqua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Charger Cafe Hours  June 3, 2019 Thru August 1,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Welborn</dc:creator>
  <cp:lastModifiedBy>Jackson Mathews</cp:lastModifiedBy>
  <cp:revision>4</cp:revision>
  <dcterms:created xsi:type="dcterms:W3CDTF">2019-05-23T15:36:38Z</dcterms:created>
  <dcterms:modified xsi:type="dcterms:W3CDTF">2019-05-23T18:02:16Z</dcterms:modified>
</cp:coreProperties>
</file>