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99" r:id="rId2"/>
  </p:sldIdLst>
  <p:sldSz cx="9144000" cy="6858000" type="letter"/>
  <p:notesSz cx="70866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AB7"/>
    <a:srgbClr val="004182"/>
    <a:srgbClr val="FF962D"/>
    <a:srgbClr val="FF6600"/>
    <a:srgbClr val="190DBB"/>
    <a:srgbClr val="0846AC"/>
    <a:srgbClr val="140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16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54EE0-0A51-D745-A931-70BAE87B321D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25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3575"/>
            <a:ext cx="56705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702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829675"/>
            <a:ext cx="30702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77008-B990-ED45-BD6F-26CD28A59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4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6C165-8845-D441-87C5-E4AEC4229A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4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31BAA-01ED-084D-B4B2-8902DA35E2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0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A96E9-E023-E54F-99E1-E88596BFFC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4A895-79C0-AF4D-A732-955E528F93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FAB7F-FCD5-F946-8798-2486D3EC56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8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D8CDB-159A-8542-9602-43D5D1620D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1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19C30-3F71-7F49-AD1A-3C953901D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9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A8EA8-7C49-FD4A-AAD2-F4781191DB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92B28-FC73-FB4B-815F-B7A0AF599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837C5-8C17-984A-A8C8-76B10A7C94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EF446-636C-EB49-8182-9C40E1E8B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6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348E93-774D-4841-A063-3EEE5C221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7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" y="-76200"/>
            <a:ext cx="9144000" cy="68574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370251"/>
              </p:ext>
            </p:extLst>
          </p:nvPr>
        </p:nvGraphicFramePr>
        <p:xfrm>
          <a:off x="533400" y="1491048"/>
          <a:ext cx="8162544" cy="328293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685544"/>
                <a:gridCol w="2048256"/>
                <a:gridCol w="2333231"/>
                <a:gridCol w="2095513"/>
              </a:tblGrid>
              <a:tr h="213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Time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Activity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Speaker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Location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8095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8:00 a.m. – 8:45  a.m.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Arrival/Coffee/Snacks</a:t>
                      </a:r>
                      <a:r>
                        <a:rPr lang="en-US" sz="1000" dirty="0">
                          <a:effectLst/>
                        </a:rPr>
                        <a:t>/ Networking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Ambassadors – Silent Auction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smtClean="0">
                          <a:effectLst/>
                        </a:rPr>
                        <a:t>Benefit </a:t>
                      </a:r>
                      <a:r>
                        <a:rPr lang="en-US" sz="1000" dirty="0">
                          <a:effectLst/>
                        </a:rPr>
                        <a:t>Vendors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Wellness Activities 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N/A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/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 smtClean="0">
                          <a:effectLst/>
                        </a:rPr>
                        <a:t>Planning </a:t>
                      </a:r>
                      <a:r>
                        <a:rPr lang="en-US" sz="1000" dirty="0">
                          <a:effectLst/>
                        </a:rPr>
                        <a:t>Committee &amp; Wellness Team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Foyer/Etowah </a:t>
                      </a:r>
                      <a:r>
                        <a:rPr lang="en-US" sz="1000" dirty="0">
                          <a:effectLst/>
                        </a:rPr>
                        <a:t>Ballrooms 1 &amp; 2 </a:t>
                      </a:r>
                      <a:r>
                        <a:rPr lang="en-US" sz="1000">
                          <a:effectLst/>
                        </a:rPr>
                        <a:t/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 smtClean="0">
                          <a:effectLst/>
                        </a:rPr>
                        <a:t>Etowah </a:t>
                      </a:r>
                      <a:r>
                        <a:rPr lang="en-US" sz="1000" dirty="0">
                          <a:effectLst/>
                        </a:rPr>
                        <a:t>Ballrooms 1 &amp; 2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smtClean="0">
                          <a:effectLst/>
                        </a:rPr>
                        <a:t>Etowah</a:t>
                      </a:r>
                      <a:r>
                        <a:rPr lang="en-US" sz="1000" baseline="0" dirty="0" smtClean="0">
                          <a:effectLst/>
                        </a:rPr>
                        <a:t> Ballrooms 1 &amp; 2</a:t>
                      </a:r>
                      <a:r>
                        <a:rPr lang="en-US" sz="1000">
                          <a:effectLst/>
                        </a:rPr>
                        <a:t/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 smtClean="0">
                          <a:effectLst/>
                        </a:rPr>
                        <a:t>Foyer </a:t>
                      </a:r>
                      <a:r>
                        <a:rPr lang="en-US" sz="1000" dirty="0">
                          <a:effectLst/>
                        </a:rPr>
                        <a:t>and Outside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18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8:45 a.m. – 9:00 a.m.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Welcome/Introduce New Employees 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Human Resources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Carter Hall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250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9:00 a.m. – 9:40 a.m.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Employee Recognition  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Human Resources 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Carter Hall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18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9:40 a.m. – 10:00 a.m.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QEP Update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QEP (Elizabeth Tanner)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Carter Hall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367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10:00 a.m. – 10:30 a.m.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Group Photo and Break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Jones  &amp; Brown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Benefit Vendors 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Front Entrance/Outside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Etowah Ballrooms 1 &amp; 2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2904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10:30 a.m. – 11:15 a.m.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Institutional Update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President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Carter Hall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367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11:15 a.m. – 11:45 a.m.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Wellness Speaker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Michael Staufacker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Emory, Director of Health Management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Carter Hall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250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11:45 a.m. – Noon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Closing Remarks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Human Resources 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Carter Hall 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  <a:tr h="367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Noon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err="1">
                          <a:effectLst/>
                        </a:rPr>
                        <a:t>Noon</a:t>
                      </a:r>
                      <a:r>
                        <a:rPr lang="en-US" sz="1000" dirty="0">
                          <a:effectLst/>
                        </a:rPr>
                        <a:t> – 3:00 p.m.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Staff/Administrators Depart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Faculty Lunch and Faculty Meeting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Academic Affairs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GHC Student Center Ballrooms 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2" marR="59872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76400" y="690926"/>
            <a:ext cx="6248400" cy="80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418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Fall In-Service 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00418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  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418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Friday, August 24, 2018         Clarence Brown Center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5737</TotalTime>
  <Words>129</Words>
  <Application>Microsoft Office PowerPoint</Application>
  <PresentationFormat>Letter Paper (8.5x11 in)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>Georgia Highlands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Davis</dc:creator>
  <cp:lastModifiedBy>Joannie Yarbrough</cp:lastModifiedBy>
  <cp:revision>210</cp:revision>
  <cp:lastPrinted>2017-02-21T21:33:33Z</cp:lastPrinted>
  <dcterms:created xsi:type="dcterms:W3CDTF">2006-03-22T12:55:24Z</dcterms:created>
  <dcterms:modified xsi:type="dcterms:W3CDTF">2018-08-07T17:09:24Z</dcterms:modified>
</cp:coreProperties>
</file>