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79" r:id="rId6"/>
    <p:sldId id="280" r:id="rId7"/>
    <p:sldId id="281" r:id="rId8"/>
    <p:sldId id="282" r:id="rId9"/>
    <p:sldId id="283" r:id="rId10"/>
    <p:sldId id="284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5" r:id="rId22"/>
    <p:sldId id="286" r:id="rId23"/>
    <p:sldId id="287" r:id="rId24"/>
    <p:sldId id="288" r:id="rId25"/>
    <p:sldId id="289" r:id="rId26"/>
    <p:sldId id="290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8" d="100"/>
          <a:sy n="48" d="100"/>
        </p:scale>
        <p:origin x="-108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0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33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1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8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2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0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0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1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33C50-704F-47F2-AFEA-0EA9A2999E11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14A9A-3BED-434A-973A-2EBFF79E9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4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52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9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0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2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08" y="-1"/>
            <a:ext cx="5112026" cy="681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5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5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65" y="-1"/>
            <a:ext cx="5053220" cy="677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1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30" y="0"/>
            <a:ext cx="5112026" cy="681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60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8" y="0"/>
            <a:ext cx="5131904" cy="68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024" y="0"/>
            <a:ext cx="5092148" cy="678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35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4" y="-1"/>
            <a:ext cx="5131904" cy="68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8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a.xx.fbcdn.net/hphotos-ash2/t1.0-9/522776_379933198755610_14653366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71" y="38099"/>
            <a:ext cx="9144000" cy="68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5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2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6" y="0"/>
            <a:ext cx="5151783" cy="686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46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64" y="0"/>
            <a:ext cx="5131904" cy="68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3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72" y="0"/>
            <a:ext cx="5151783" cy="686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8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1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0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32" y="0"/>
            <a:ext cx="5092148" cy="678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1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48" y="0"/>
            <a:ext cx="5052391" cy="673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22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03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0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7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12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8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9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11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Georgia Highlands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Christian</dc:creator>
  <cp:lastModifiedBy>ghc</cp:lastModifiedBy>
  <cp:revision>6</cp:revision>
  <dcterms:created xsi:type="dcterms:W3CDTF">2014-04-01T16:41:10Z</dcterms:created>
  <dcterms:modified xsi:type="dcterms:W3CDTF">2014-04-01T21:00:41Z</dcterms:modified>
</cp:coreProperties>
</file>