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5E53-DDE4-45E0-A4F2-3C31CF1C4272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32A6-CF31-49CC-BA6F-26824432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85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5E53-DDE4-45E0-A4F2-3C31CF1C4272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32A6-CF31-49CC-BA6F-26824432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8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5E53-DDE4-45E0-A4F2-3C31CF1C4272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32A6-CF31-49CC-BA6F-26824432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46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5E53-DDE4-45E0-A4F2-3C31CF1C4272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32A6-CF31-49CC-BA6F-26824432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1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5E53-DDE4-45E0-A4F2-3C31CF1C4272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32A6-CF31-49CC-BA6F-26824432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9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5E53-DDE4-45E0-A4F2-3C31CF1C4272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32A6-CF31-49CC-BA6F-26824432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569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5E53-DDE4-45E0-A4F2-3C31CF1C4272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32A6-CF31-49CC-BA6F-26824432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58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5E53-DDE4-45E0-A4F2-3C31CF1C4272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32A6-CF31-49CC-BA6F-26824432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5E53-DDE4-45E0-A4F2-3C31CF1C4272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32A6-CF31-49CC-BA6F-26824432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0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5E53-DDE4-45E0-A4F2-3C31CF1C4272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32A6-CF31-49CC-BA6F-26824432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9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5E53-DDE4-45E0-A4F2-3C31CF1C4272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32A6-CF31-49CC-BA6F-26824432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63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45E53-DDE4-45E0-A4F2-3C31CF1C4272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832A6-CF31-49CC-BA6F-26824432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abelFac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"/>
            <a:ext cx="7696200" cy="556260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007685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belMouth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90600"/>
            <a:ext cx="7239000" cy="502920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065679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haryn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"/>
            <a:ext cx="7696200" cy="571500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656296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belGonad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1"/>
            <a:ext cx="7696200" cy="556260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875787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belHear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85800"/>
            <a:ext cx="7696200" cy="556260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458099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Georgia Highlands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ghc</dc:creator>
  <cp:lastModifiedBy>ghc</cp:lastModifiedBy>
  <cp:revision>1</cp:revision>
  <dcterms:created xsi:type="dcterms:W3CDTF">2014-12-11T18:27:21Z</dcterms:created>
  <dcterms:modified xsi:type="dcterms:W3CDTF">2014-12-11T18:29:33Z</dcterms:modified>
</cp:coreProperties>
</file>