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B79C-2826-40DD-8E64-8E186DFD49E7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FB47-EBC0-49D8-8A4C-08FD1E3B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4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B79C-2826-40DD-8E64-8E186DFD49E7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FB47-EBC0-49D8-8A4C-08FD1E3B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56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B79C-2826-40DD-8E64-8E186DFD49E7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FB47-EBC0-49D8-8A4C-08FD1E3B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29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B79C-2826-40DD-8E64-8E186DFD49E7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FB47-EBC0-49D8-8A4C-08FD1E3B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40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B79C-2826-40DD-8E64-8E186DFD49E7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FB47-EBC0-49D8-8A4C-08FD1E3B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3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B79C-2826-40DD-8E64-8E186DFD49E7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FB47-EBC0-49D8-8A4C-08FD1E3B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84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B79C-2826-40DD-8E64-8E186DFD49E7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FB47-EBC0-49D8-8A4C-08FD1E3B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2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B79C-2826-40DD-8E64-8E186DFD49E7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FB47-EBC0-49D8-8A4C-08FD1E3B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37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B79C-2826-40DD-8E64-8E186DFD49E7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FB47-EBC0-49D8-8A4C-08FD1E3B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95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B79C-2826-40DD-8E64-8E186DFD49E7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FB47-EBC0-49D8-8A4C-08FD1E3B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1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4B79C-2826-40DD-8E64-8E186DFD49E7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AFB47-EBC0-49D8-8A4C-08FD1E3B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4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4B79C-2826-40DD-8E64-8E186DFD49E7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AFB47-EBC0-49D8-8A4C-08FD1E3B7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69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000" y="0"/>
            <a:ext cx="5273134" cy="707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5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-1143000"/>
            <a:ext cx="68199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63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-1143000"/>
            <a:ext cx="68199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85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-1143000"/>
            <a:ext cx="68199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1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6050" y="-1143000"/>
            <a:ext cx="68199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6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006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Georgia Highlands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Christian</dc:creator>
  <cp:lastModifiedBy>Jason Christian</cp:lastModifiedBy>
  <cp:revision>1</cp:revision>
  <dcterms:created xsi:type="dcterms:W3CDTF">2014-04-08T17:28:34Z</dcterms:created>
  <dcterms:modified xsi:type="dcterms:W3CDTF">2014-04-08T17:28:48Z</dcterms:modified>
</cp:coreProperties>
</file>