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5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97E0-AD3D-4174-A3A2-AEB7D1CA14BD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F26F-D0B7-4B32-B02E-7B6831B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D3000\DSC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257800" y="76200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9084133">
            <a:off x="6902146" y="410154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4564" y="38123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Umbo (beak)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Growth ring on exoskeleton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0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0D3000\DSC_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0209063">
            <a:off x="5935172" y="547717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4013205">
            <a:off x="1585801" y="5387684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209063">
            <a:off x="3719402" y="5366559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1416011">
            <a:off x="5203470" y="1840484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348916">
            <a:off x="6352993" y="1840484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279" y="905470"/>
            <a:ext cx="1442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Stomach with intestine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1593" y="1258669"/>
            <a:ext cx="14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Heart (mostly destroyed)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1" y="5633997"/>
            <a:ext cx="1428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Labial </a:t>
            </a:r>
            <a:r>
              <a:rPr lang="en-US" dirty="0" err="1" smtClean="0">
                <a:solidFill>
                  <a:srgbClr val="FFFF00"/>
                </a:solidFill>
              </a:rPr>
              <a:t>Palps</a:t>
            </a:r>
            <a:r>
              <a:rPr lang="en-US" dirty="0" smtClean="0">
                <a:solidFill>
                  <a:srgbClr val="FFFF00"/>
                </a:solidFill>
              </a:rPr>
              <a:t> (stomach underneath)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107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6172200"/>
            <a:ext cx="1295400" cy="3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Gills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0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0D3000\DSC_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0209063">
            <a:off x="5243401" y="414828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20831283">
            <a:off x="1016890" y="321556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0831283">
            <a:off x="3583996" y="318840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777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Mouth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4172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Seminal groove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9581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Clitellum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0D3000\DSC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0831283">
            <a:off x="840796" y="2625793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191282">
            <a:off x="2832063" y="3996709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1304388">
            <a:off x="3395394" y="215182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1331511">
            <a:off x="1401751" y="3601279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1304388">
            <a:off x="6204077" y="2286118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9837829">
            <a:off x="4513131" y="336431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835481">
            <a:off x="4220081" y="2252791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9837829">
            <a:off x="7640154" y="268534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8169" y="2215254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Brain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450847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Pharynx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820179"/>
            <a:ext cx="126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Seminal receptacles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7595" y="1562644"/>
            <a:ext cx="111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Seminal vesicles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3647" y="1905000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Crop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7795" y="4176902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Gizzard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4074" y="1885809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Intestine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5105" y="3514955"/>
            <a:ext cx="111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Septa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209800" y="2255141"/>
            <a:ext cx="228600" cy="8034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209800" y="2267892"/>
            <a:ext cx="457200" cy="94311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209800" y="2255141"/>
            <a:ext cx="756342" cy="10608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209800" y="2255141"/>
            <a:ext cx="1079463" cy="9558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61397" y="132803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Hearts over esophagus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2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0D3000\DSC_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0831283">
            <a:off x="480166" y="178138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344038">
            <a:off x="188342" y="368448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344038">
            <a:off x="2943977" y="3989286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937580">
            <a:off x="2253608" y="269169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3226811">
            <a:off x="8259261" y="333384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517701">
            <a:off x="8226364" y="149986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0" y="4778171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Eye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964" y="4483382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316" y="1436132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581" y="2362200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Rostrum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6271" y="3962400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Uropod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2364" y="1066800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Telson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5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0D3000\DSC_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565514">
            <a:off x="2611542" y="240340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65514">
            <a:off x="5469507" y="240340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565514">
            <a:off x="7222107" y="2142514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728818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Uropod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996" y="1979912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Swimmerets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31" y="1979912"/>
            <a:ext cx="138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Mouth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0D3000\DSC_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7365049">
            <a:off x="6612506" y="3766092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8725150">
            <a:off x="3419673" y="4164467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6560772">
            <a:off x="3596215" y="3277601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444276">
            <a:off x="2846017" y="1663592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444276">
            <a:off x="4619195" y="1256308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0413" y="4800600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Green Gland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246602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002" y="3670328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1684" y="1267976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Stomach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438" y="860692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Heart (on top)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0D3000\DSC_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1175805">
            <a:off x="3483500" y="2235039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7731636">
            <a:off x="6840905" y="5359241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7731636">
            <a:off x="4631105" y="3617455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8174" y="5867400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34431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Stomach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00D3000\DSC_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1175805">
            <a:off x="3483501" y="2235040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1" y="1834432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Stomach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1175805">
            <a:off x="4744978" y="2044338"/>
            <a:ext cx="457200" cy="7620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1422" y="1659873"/>
            <a:ext cx="177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Heart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Highlands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ghc</cp:lastModifiedBy>
  <cp:revision>5</cp:revision>
  <dcterms:created xsi:type="dcterms:W3CDTF">2014-10-24T13:30:43Z</dcterms:created>
  <dcterms:modified xsi:type="dcterms:W3CDTF">2014-10-24T14:27:04Z</dcterms:modified>
</cp:coreProperties>
</file>