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0F54-CA6B-42D5-9D50-6A2152BE381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1024-7280-43FD-8BAB-EAD59CAB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0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0F54-CA6B-42D5-9D50-6A2152BE381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1024-7280-43FD-8BAB-EAD59CAB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0F54-CA6B-42D5-9D50-6A2152BE381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1024-7280-43FD-8BAB-EAD59CAB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0F54-CA6B-42D5-9D50-6A2152BE381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1024-7280-43FD-8BAB-EAD59CAB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7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0F54-CA6B-42D5-9D50-6A2152BE381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1024-7280-43FD-8BAB-EAD59CAB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0F54-CA6B-42D5-9D50-6A2152BE381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1024-7280-43FD-8BAB-EAD59CAB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6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0F54-CA6B-42D5-9D50-6A2152BE381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1024-7280-43FD-8BAB-EAD59CAB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3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0F54-CA6B-42D5-9D50-6A2152BE381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1024-7280-43FD-8BAB-EAD59CAB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7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0F54-CA6B-42D5-9D50-6A2152BE381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1024-7280-43FD-8BAB-EAD59CAB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3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0F54-CA6B-42D5-9D50-6A2152BE381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1024-7280-43FD-8BAB-EAD59CAB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2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0F54-CA6B-42D5-9D50-6A2152BE381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1024-7280-43FD-8BAB-EAD59CAB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3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30F54-CA6B-42D5-9D50-6A2152BE381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1024-7280-43FD-8BAB-EAD59CAB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292" y="181232"/>
            <a:ext cx="4688843" cy="64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9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6262"/>
            <a:ext cx="9144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2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1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21" y="0"/>
            <a:ext cx="8015416" cy="662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0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274" y="133865"/>
            <a:ext cx="856297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694" y="850556"/>
            <a:ext cx="663892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09675"/>
            <a:ext cx="91440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9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4837"/>
            <a:ext cx="91440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5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09637"/>
            <a:ext cx="91440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9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0487"/>
            <a:ext cx="914400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7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2875"/>
            <a:ext cx="91440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02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Highlands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Christian</dc:creator>
  <cp:lastModifiedBy>Jason Christian</cp:lastModifiedBy>
  <cp:revision>1</cp:revision>
  <dcterms:created xsi:type="dcterms:W3CDTF">2014-04-08T17:18:05Z</dcterms:created>
  <dcterms:modified xsi:type="dcterms:W3CDTF">2014-04-08T17:18:22Z</dcterms:modified>
</cp:coreProperties>
</file>